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
      <p:font typeface="Bebas Neue"/>
      <p:regular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32" roundtripDataSignature="AMtx7mjrH5JoAxxR8+fy9lNL+qeVNhoW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0A778F-48A8-4927-A872-D0E6A20034D2}">
  <a:tblStyle styleId="{8A0A778F-48A8-4927-A872-D0E6A20034D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OpenSans-regular.fntdata"/><Relationship Id="rId27" Type="http://schemas.openxmlformats.org/officeDocument/2006/relationships/font" Target="fonts/BebasNeu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 name="Shape 8"/>
        <p:cNvGrpSpPr/>
        <p:nvPr/>
      </p:nvGrpSpPr>
      <p:grpSpPr>
        <a:xfrm>
          <a:off x="0" y="0"/>
          <a:ext cx="0" cy="0"/>
          <a:chOff x="0" y="0"/>
          <a:chExt cx="0" cy="0"/>
        </a:xfrm>
      </p:grpSpPr>
      <p:sp>
        <p:nvSpPr>
          <p:cNvPr id="9" name="Google Shape;9;p18"/>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8"/>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8"/>
          <p:cNvSpPr txBox="1"/>
          <p:nvPr>
            <p:ph type="title"/>
          </p:nvPr>
        </p:nvSpPr>
        <p:spPr>
          <a:xfrm>
            <a:off x="720000" y="2179625"/>
            <a:ext cx="77040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 name="Google Shape;12;p18"/>
          <p:cNvSpPr txBox="1"/>
          <p:nvPr>
            <p:ph idx="2" type="title"/>
          </p:nvPr>
        </p:nvSpPr>
        <p:spPr>
          <a:xfrm>
            <a:off x="2996550" y="1337825"/>
            <a:ext cx="3150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 name="Google Shape;13;p18"/>
          <p:cNvSpPr txBox="1"/>
          <p:nvPr>
            <p:ph idx="1" type="subTitle"/>
          </p:nvPr>
        </p:nvSpPr>
        <p:spPr>
          <a:xfrm>
            <a:off x="2391925" y="3132175"/>
            <a:ext cx="43602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7" name="Shape 77"/>
        <p:cNvGrpSpPr/>
        <p:nvPr/>
      </p:nvGrpSpPr>
      <p:grpSpPr>
        <a:xfrm>
          <a:off x="0" y="0"/>
          <a:ext cx="0" cy="0"/>
          <a:chOff x="0" y="0"/>
          <a:chExt cx="0" cy="0"/>
        </a:xfrm>
      </p:grpSpPr>
      <p:sp>
        <p:nvSpPr>
          <p:cNvPr id="78" name="Google Shape;78;p27"/>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7"/>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7"/>
          <p:cNvSpPr txBox="1"/>
          <p:nvPr>
            <p:ph idx="1" type="subTitle"/>
          </p:nvPr>
        </p:nvSpPr>
        <p:spPr>
          <a:xfrm>
            <a:off x="722100" y="1392597"/>
            <a:ext cx="1997700" cy="6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27"/>
          <p:cNvSpPr txBox="1"/>
          <p:nvPr>
            <p:ph idx="2" type="subTitle"/>
          </p:nvPr>
        </p:nvSpPr>
        <p:spPr>
          <a:xfrm>
            <a:off x="3565803" y="1392600"/>
            <a:ext cx="2001900" cy="6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27"/>
          <p:cNvSpPr txBox="1"/>
          <p:nvPr>
            <p:ph idx="3" type="subTitle"/>
          </p:nvPr>
        </p:nvSpPr>
        <p:spPr>
          <a:xfrm>
            <a:off x="6424901" y="1392598"/>
            <a:ext cx="2001900" cy="6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 name="Google Shape;83;p27"/>
          <p:cNvSpPr txBox="1"/>
          <p:nvPr>
            <p:ph idx="4" type="subTitle"/>
          </p:nvPr>
        </p:nvSpPr>
        <p:spPr>
          <a:xfrm>
            <a:off x="722100" y="3130047"/>
            <a:ext cx="1997700" cy="65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 name="Google Shape;84;p27"/>
          <p:cNvSpPr txBox="1"/>
          <p:nvPr>
            <p:ph idx="5" type="subTitle"/>
          </p:nvPr>
        </p:nvSpPr>
        <p:spPr>
          <a:xfrm>
            <a:off x="3565803" y="3130048"/>
            <a:ext cx="2001900" cy="65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 name="Google Shape;85;p27"/>
          <p:cNvSpPr txBox="1"/>
          <p:nvPr>
            <p:ph idx="6" type="subTitle"/>
          </p:nvPr>
        </p:nvSpPr>
        <p:spPr>
          <a:xfrm>
            <a:off x="6427001" y="3130048"/>
            <a:ext cx="1997700" cy="65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27"/>
          <p:cNvSpPr txBox="1"/>
          <p:nvPr>
            <p:ph idx="7" type="subTitle"/>
          </p:nvPr>
        </p:nvSpPr>
        <p:spPr>
          <a:xfrm>
            <a:off x="722100" y="910247"/>
            <a:ext cx="19977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 name="Google Shape;87;p27"/>
          <p:cNvSpPr txBox="1"/>
          <p:nvPr>
            <p:ph idx="8" type="subTitle"/>
          </p:nvPr>
        </p:nvSpPr>
        <p:spPr>
          <a:xfrm>
            <a:off x="3565803" y="910247"/>
            <a:ext cx="20019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lt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8" name="Google Shape;88;p27"/>
          <p:cNvSpPr txBox="1"/>
          <p:nvPr>
            <p:ph idx="9" type="subTitle"/>
          </p:nvPr>
        </p:nvSpPr>
        <p:spPr>
          <a:xfrm>
            <a:off x="6424901" y="910247"/>
            <a:ext cx="2001900" cy="48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 name="Google Shape;89;p27"/>
          <p:cNvSpPr txBox="1"/>
          <p:nvPr>
            <p:ph idx="13" type="subTitle"/>
          </p:nvPr>
        </p:nvSpPr>
        <p:spPr>
          <a:xfrm>
            <a:off x="722100" y="2704647"/>
            <a:ext cx="1997700" cy="423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 name="Google Shape;90;p27"/>
          <p:cNvSpPr txBox="1"/>
          <p:nvPr>
            <p:ph idx="14" type="subTitle"/>
          </p:nvPr>
        </p:nvSpPr>
        <p:spPr>
          <a:xfrm>
            <a:off x="3565803" y="2704647"/>
            <a:ext cx="2001900" cy="423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lt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1" name="Google Shape;91;p27"/>
          <p:cNvSpPr txBox="1"/>
          <p:nvPr>
            <p:ph idx="15" type="subTitle"/>
          </p:nvPr>
        </p:nvSpPr>
        <p:spPr>
          <a:xfrm>
            <a:off x="6427001" y="2704647"/>
            <a:ext cx="1997700" cy="423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2" name="Shape 92"/>
        <p:cNvGrpSpPr/>
        <p:nvPr/>
      </p:nvGrpSpPr>
      <p:grpSpPr>
        <a:xfrm>
          <a:off x="0" y="0"/>
          <a:ext cx="0" cy="0"/>
          <a:chOff x="0" y="0"/>
          <a:chExt cx="0" cy="0"/>
        </a:xfrm>
      </p:grpSpPr>
      <p:sp>
        <p:nvSpPr>
          <p:cNvPr id="93" name="Google Shape;93;p28"/>
          <p:cNvSpPr txBox="1"/>
          <p:nvPr>
            <p:ph idx="1" type="subTitle"/>
          </p:nvPr>
        </p:nvSpPr>
        <p:spPr>
          <a:xfrm>
            <a:off x="1362200" y="1619988"/>
            <a:ext cx="4113000" cy="52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8"/>
          <p:cNvSpPr txBox="1"/>
          <p:nvPr>
            <p:ph type="title"/>
          </p:nvPr>
        </p:nvSpPr>
        <p:spPr>
          <a:xfrm>
            <a:off x="1362200" y="676700"/>
            <a:ext cx="3974700" cy="68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p:txBody>
      </p:sp>
      <p:sp>
        <p:nvSpPr>
          <p:cNvPr id="95" name="Google Shape;95;p28"/>
          <p:cNvSpPr txBox="1"/>
          <p:nvPr>
            <p:ph idx="2" type="subTitle"/>
          </p:nvPr>
        </p:nvSpPr>
        <p:spPr>
          <a:xfrm>
            <a:off x="1362200" y="2400075"/>
            <a:ext cx="4203600" cy="193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2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6" name="Google Shape;96;p28"/>
          <p:cNvSpPr txBox="1"/>
          <p:nvPr>
            <p:ph idx="3" type="title"/>
          </p:nvPr>
        </p:nvSpPr>
        <p:spPr>
          <a:xfrm>
            <a:off x="1362200" y="2154675"/>
            <a:ext cx="4113000" cy="24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2000"/>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p:txBody>
      </p:sp>
      <p:sp>
        <p:nvSpPr>
          <p:cNvPr id="97" name="Google Shape;97;p28"/>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8"/>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99" name="Shape 99"/>
        <p:cNvGrpSpPr/>
        <p:nvPr/>
      </p:nvGrpSpPr>
      <p:grpSpPr>
        <a:xfrm>
          <a:off x="0" y="0"/>
          <a:ext cx="0" cy="0"/>
          <a:chOff x="0" y="0"/>
          <a:chExt cx="0" cy="0"/>
        </a:xfrm>
      </p:grpSpPr>
      <p:sp>
        <p:nvSpPr>
          <p:cNvPr id="100" name="Google Shape;100;p29"/>
          <p:cNvSpPr txBox="1"/>
          <p:nvPr>
            <p:ph type="title"/>
          </p:nvPr>
        </p:nvSpPr>
        <p:spPr>
          <a:xfrm>
            <a:off x="805150" y="765775"/>
            <a:ext cx="3835200" cy="71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1" name="Google Shape;101;p29"/>
          <p:cNvSpPr/>
          <p:nvPr>
            <p:ph idx="2" type="pic"/>
          </p:nvPr>
        </p:nvSpPr>
        <p:spPr>
          <a:xfrm>
            <a:off x="160450" y="1770225"/>
            <a:ext cx="5124600" cy="2700600"/>
          </a:xfrm>
          <a:prstGeom prst="roundRect">
            <a:avLst>
              <a:gd fmla="val 16667" name="adj"/>
            </a:avLst>
          </a:prstGeom>
          <a:noFill/>
          <a:ln>
            <a:noFill/>
          </a:ln>
          <a:effectLst>
            <a:outerShdw blurRad="57150" rotWithShape="0" algn="bl" dir="5400000" dist="19050">
              <a:schemeClr val="dk1">
                <a:alpha val="49803"/>
              </a:schemeClr>
            </a:outerShdw>
          </a:effectLst>
        </p:spPr>
      </p:sp>
      <p:sp>
        <p:nvSpPr>
          <p:cNvPr id="102" name="Google Shape;102;p29"/>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9"/>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04" name="Shape 104"/>
        <p:cNvGrpSpPr/>
        <p:nvPr/>
      </p:nvGrpSpPr>
      <p:grpSpPr>
        <a:xfrm>
          <a:off x="0" y="0"/>
          <a:ext cx="0" cy="0"/>
          <a:chOff x="0" y="0"/>
          <a:chExt cx="0" cy="0"/>
        </a:xfrm>
      </p:grpSpPr>
      <p:sp>
        <p:nvSpPr>
          <p:cNvPr id="105" name="Google Shape;105;p30"/>
          <p:cNvSpPr/>
          <p:nvPr/>
        </p:nvSpPr>
        <p:spPr>
          <a:xfrm>
            <a:off x="150400" y="3748650"/>
            <a:ext cx="4993200" cy="1283100"/>
          </a:xfrm>
          <a:prstGeom prst="roundRect">
            <a:avLst>
              <a:gd fmla="val 13899"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0"/>
          <p:cNvSpPr txBox="1"/>
          <p:nvPr>
            <p:ph type="ctrTitle"/>
          </p:nvPr>
        </p:nvSpPr>
        <p:spPr>
          <a:xfrm>
            <a:off x="715100" y="535000"/>
            <a:ext cx="3807300" cy="83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7" name="Google Shape;107;p30"/>
          <p:cNvSpPr txBox="1"/>
          <p:nvPr>
            <p:ph idx="1" type="subTitle"/>
          </p:nvPr>
        </p:nvSpPr>
        <p:spPr>
          <a:xfrm>
            <a:off x="710150" y="1429300"/>
            <a:ext cx="3807300" cy="112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8" name="Google Shape;108;p30"/>
          <p:cNvSpPr txBox="1"/>
          <p:nvPr/>
        </p:nvSpPr>
        <p:spPr>
          <a:xfrm>
            <a:off x="710150" y="3944800"/>
            <a:ext cx="3807300" cy="66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1" i="0" lang="en-US" sz="1200" u="none" cap="none" strike="noStrike">
                <a:solidFill>
                  <a:schemeClr val="lt1"/>
                </a:solidFill>
                <a:latin typeface="Open Sans"/>
                <a:ea typeface="Open Sans"/>
                <a:cs typeface="Open Sans"/>
                <a:sym typeface="Open Sans"/>
              </a:rPr>
              <a:t>CREDITS:</a:t>
            </a:r>
            <a:r>
              <a:rPr b="0" i="0" lang="en-US" sz="1200" u="none" cap="none" strike="noStrike">
                <a:solidFill>
                  <a:schemeClr val="lt1"/>
                </a:solidFill>
                <a:latin typeface="Open Sans"/>
                <a:ea typeface="Open Sans"/>
                <a:cs typeface="Open Sans"/>
                <a:sym typeface="Open Sans"/>
              </a:rPr>
              <a:t> This presentation template was created by </a:t>
            </a:r>
            <a:r>
              <a:rPr b="1" i="0" lang="en-US" sz="1200" u="none" cap="none" strike="noStrike">
                <a:solidFill>
                  <a:schemeClr val="lt1"/>
                </a:solidFill>
                <a:uFill>
                  <a:noFill/>
                </a:uFill>
                <a:latin typeface="Open Sans"/>
                <a:ea typeface="Open Sans"/>
                <a:cs typeface="Open Sans"/>
                <a:sym typeface="Open Sans"/>
                <a:hlinkClick r:id="rId2">
                  <a:extLst>
                    <a:ext uri="{A12FA001-AC4F-418D-AE19-62706E023703}">
                      <ahyp:hlinkClr val="tx"/>
                    </a:ext>
                  </a:extLst>
                </a:hlinkClick>
              </a:rPr>
              <a:t>Slidesgo</a:t>
            </a:r>
            <a:r>
              <a:rPr b="0" i="0" lang="en-US" sz="1200" u="none" cap="none" strike="noStrike">
                <a:solidFill>
                  <a:schemeClr val="lt1"/>
                </a:solidFill>
                <a:latin typeface="Open Sans"/>
                <a:ea typeface="Open Sans"/>
                <a:cs typeface="Open Sans"/>
                <a:sym typeface="Open Sans"/>
              </a:rPr>
              <a:t>, and includes icons by </a:t>
            </a:r>
            <a:r>
              <a:rPr b="1" i="0" lang="en-US" sz="1200" u="none" cap="none" strike="noStrike">
                <a:solidFill>
                  <a:schemeClr val="lt1"/>
                </a:solidFill>
                <a:uFill>
                  <a:noFill/>
                </a:uFill>
                <a:latin typeface="Open Sans"/>
                <a:ea typeface="Open Sans"/>
                <a:cs typeface="Open Sans"/>
                <a:sym typeface="Open Sans"/>
                <a:hlinkClick r:id="rId3">
                  <a:extLst>
                    <a:ext uri="{A12FA001-AC4F-418D-AE19-62706E023703}">
                      <ahyp:hlinkClr val="tx"/>
                    </a:ext>
                  </a:extLst>
                </a:hlinkClick>
              </a:rPr>
              <a:t>Flaticon</a:t>
            </a:r>
            <a:r>
              <a:rPr b="0" i="0" lang="en-US" sz="1200" u="none" cap="none" strike="noStrike">
                <a:solidFill>
                  <a:schemeClr val="lt1"/>
                </a:solidFill>
                <a:latin typeface="Open Sans"/>
                <a:ea typeface="Open Sans"/>
                <a:cs typeface="Open Sans"/>
                <a:sym typeface="Open Sans"/>
              </a:rPr>
              <a:t>, and infographics &amp; images by </a:t>
            </a:r>
            <a:r>
              <a:rPr b="1" i="0" lang="en-US" sz="1200" u="none" cap="none" strike="noStrike">
                <a:solidFill>
                  <a:schemeClr val="lt1"/>
                </a:solidFill>
                <a:uFill>
                  <a:noFill/>
                </a:uFill>
                <a:latin typeface="Open Sans"/>
                <a:ea typeface="Open Sans"/>
                <a:cs typeface="Open Sans"/>
                <a:sym typeface="Open Sans"/>
                <a:hlinkClick r:id="rId4">
                  <a:extLst>
                    <a:ext uri="{A12FA001-AC4F-418D-AE19-62706E023703}">
                      <ahyp:hlinkClr val="tx"/>
                    </a:ext>
                  </a:extLst>
                </a:hlinkClick>
              </a:rPr>
              <a:t>Freepik</a:t>
            </a:r>
            <a:r>
              <a:rPr b="0" i="0" lang="en-US" sz="1200" u="none" cap="none" strike="noStrike">
                <a:solidFill>
                  <a:schemeClr val="lt1"/>
                </a:solidFill>
                <a:latin typeface="Open Sans"/>
                <a:ea typeface="Open Sans"/>
                <a:cs typeface="Open Sans"/>
                <a:sym typeface="Open Sans"/>
              </a:rPr>
              <a:t> </a:t>
            </a:r>
            <a:endParaRPr b="1" i="0" sz="1200" u="none" cap="none" strike="noStrike">
              <a:solidFill>
                <a:schemeClr val="lt1"/>
              </a:solidFill>
              <a:latin typeface="Open Sans"/>
              <a:ea typeface="Open Sans"/>
              <a:cs typeface="Open Sans"/>
              <a:sym typeface="Open Sans"/>
            </a:endParaRPr>
          </a:p>
        </p:txBody>
      </p:sp>
      <p:sp>
        <p:nvSpPr>
          <p:cNvPr id="109" name="Google Shape;109;p30"/>
          <p:cNvSpPr/>
          <p:nvPr>
            <p:ph idx="2" type="pic"/>
          </p:nvPr>
        </p:nvSpPr>
        <p:spPr>
          <a:xfrm>
            <a:off x="5296050" y="125450"/>
            <a:ext cx="3677400" cy="4903800"/>
          </a:xfrm>
          <a:prstGeom prst="roundRect">
            <a:avLst>
              <a:gd fmla="val 16667" name="adj"/>
            </a:avLst>
          </a:prstGeom>
          <a:noFill/>
          <a:ln>
            <a:noFill/>
          </a:ln>
          <a:effectLst>
            <a:outerShdw blurRad="57150" rotWithShape="0" algn="bl" dir="5400000" dist="19050">
              <a:schemeClr val="dk1">
                <a:alpha val="49803"/>
              </a:scheme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31"/>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1"/>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1"/>
          <p:cNvSpPr txBox="1"/>
          <p:nvPr>
            <p:ph idx="1" type="subTitle"/>
          </p:nvPr>
        </p:nvSpPr>
        <p:spPr>
          <a:xfrm>
            <a:off x="1181425" y="2303125"/>
            <a:ext cx="2907600" cy="713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400">
                <a:solidFill>
                  <a:schemeClr val="dk1"/>
                </a:solidFill>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14" name="Google Shape;114;p31"/>
          <p:cNvSpPr txBox="1"/>
          <p:nvPr>
            <p:ph idx="2" type="subTitle"/>
          </p:nvPr>
        </p:nvSpPr>
        <p:spPr>
          <a:xfrm>
            <a:off x="4836300" y="2303125"/>
            <a:ext cx="2907600" cy="713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400">
                <a:solidFill>
                  <a:schemeClr val="dk1"/>
                </a:solidFill>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15" name="Google Shape;115;p31"/>
          <p:cNvSpPr txBox="1"/>
          <p:nvPr>
            <p:ph idx="3" type="subTitle"/>
          </p:nvPr>
        </p:nvSpPr>
        <p:spPr>
          <a:xfrm>
            <a:off x="1181425" y="2917150"/>
            <a:ext cx="29076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6" name="Google Shape;116;p31"/>
          <p:cNvSpPr txBox="1"/>
          <p:nvPr>
            <p:ph idx="4" type="subTitle"/>
          </p:nvPr>
        </p:nvSpPr>
        <p:spPr>
          <a:xfrm>
            <a:off x="4836300" y="2917150"/>
            <a:ext cx="29076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7" name="Google Shape;117;p3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2"/>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2"/>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2" name="Google Shape;122;p32"/>
          <p:cNvSpPr txBox="1"/>
          <p:nvPr>
            <p:ph idx="1" type="body"/>
          </p:nvPr>
        </p:nvSpPr>
        <p:spPr>
          <a:xfrm>
            <a:off x="720000" y="1152475"/>
            <a:ext cx="33222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33"/>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3"/>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3"/>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34"/>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4"/>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4"/>
          <p:cNvSpPr txBox="1"/>
          <p:nvPr>
            <p:ph type="title"/>
          </p:nvPr>
        </p:nvSpPr>
        <p:spPr>
          <a:xfrm>
            <a:off x="720000" y="22854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1" name="Shape 131"/>
        <p:cNvGrpSpPr/>
        <p:nvPr/>
      </p:nvGrpSpPr>
      <p:grpSpPr>
        <a:xfrm>
          <a:off x="0" y="0"/>
          <a:ext cx="0" cy="0"/>
          <a:chOff x="0" y="0"/>
          <a:chExt cx="0" cy="0"/>
        </a:xfrm>
      </p:grpSpPr>
      <p:sp>
        <p:nvSpPr>
          <p:cNvPr id="132" name="Google Shape;132;p35"/>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5"/>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5"/>
          <p:cNvSpPr txBox="1"/>
          <p:nvPr>
            <p:ph hasCustomPrompt="1" type="title"/>
          </p:nvPr>
        </p:nvSpPr>
        <p:spPr>
          <a:xfrm>
            <a:off x="1284000" y="155847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5" name="Google Shape;135;p35"/>
          <p:cNvSpPr txBox="1"/>
          <p:nvPr>
            <p:ph idx="1" type="subTitle"/>
          </p:nvPr>
        </p:nvSpPr>
        <p:spPr>
          <a:xfrm>
            <a:off x="1284000" y="3069625"/>
            <a:ext cx="6576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36" name="Shape 136"/>
        <p:cNvGrpSpPr/>
        <p:nvPr/>
      </p:nvGrpSpPr>
      <p:grpSpPr>
        <a:xfrm>
          <a:off x="0" y="0"/>
          <a:ext cx="0" cy="0"/>
          <a:chOff x="0" y="0"/>
          <a:chExt cx="0" cy="0"/>
        </a:xfrm>
      </p:grpSpPr>
      <p:sp>
        <p:nvSpPr>
          <p:cNvPr id="137" name="Google Shape;137;p36"/>
          <p:cNvSpPr/>
          <p:nvPr/>
        </p:nvSpPr>
        <p:spPr>
          <a:xfrm>
            <a:off x="2153531" y="678750"/>
            <a:ext cx="2345400" cy="1827300"/>
          </a:xfrm>
          <a:prstGeom prst="roundRect">
            <a:avLst>
              <a:gd fmla="val 14026"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6"/>
          <p:cNvSpPr/>
          <p:nvPr/>
        </p:nvSpPr>
        <p:spPr>
          <a:xfrm>
            <a:off x="6627994" y="678650"/>
            <a:ext cx="2345400" cy="1827300"/>
          </a:xfrm>
          <a:prstGeom prst="roundRect">
            <a:avLst>
              <a:gd fmla="val 14026"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6"/>
          <p:cNvSpPr/>
          <p:nvPr/>
        </p:nvSpPr>
        <p:spPr>
          <a:xfrm>
            <a:off x="2143431" y="2643625"/>
            <a:ext cx="2345400" cy="1827300"/>
          </a:xfrm>
          <a:prstGeom prst="roundRect">
            <a:avLst>
              <a:gd fmla="val 14026"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6"/>
          <p:cNvSpPr/>
          <p:nvPr/>
        </p:nvSpPr>
        <p:spPr>
          <a:xfrm>
            <a:off x="6627994" y="2643525"/>
            <a:ext cx="2345400" cy="1827300"/>
          </a:xfrm>
          <a:prstGeom prst="roundRect">
            <a:avLst>
              <a:gd fmla="val 14026"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6"/>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6"/>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6"/>
          <p:cNvSpPr/>
          <p:nvPr>
            <p:ph idx="2" type="pic"/>
          </p:nvPr>
        </p:nvSpPr>
        <p:spPr>
          <a:xfrm>
            <a:off x="150400" y="678750"/>
            <a:ext cx="1846500" cy="1827300"/>
          </a:xfrm>
          <a:prstGeom prst="roundRect">
            <a:avLst>
              <a:gd fmla="val 16667" name="adj"/>
            </a:avLst>
          </a:prstGeom>
          <a:noFill/>
          <a:ln>
            <a:noFill/>
          </a:ln>
          <a:effectLst>
            <a:outerShdw blurRad="57150" rotWithShape="0" algn="bl" dir="5400000" dist="19050">
              <a:schemeClr val="dk1">
                <a:alpha val="49803"/>
              </a:schemeClr>
            </a:outerShdw>
          </a:effectLst>
        </p:spPr>
      </p:sp>
      <p:sp>
        <p:nvSpPr>
          <p:cNvPr id="144" name="Google Shape;144;p36"/>
          <p:cNvSpPr/>
          <p:nvPr>
            <p:ph idx="3" type="pic"/>
          </p:nvPr>
        </p:nvSpPr>
        <p:spPr>
          <a:xfrm>
            <a:off x="150400" y="2643625"/>
            <a:ext cx="1846500" cy="1827300"/>
          </a:xfrm>
          <a:prstGeom prst="roundRect">
            <a:avLst>
              <a:gd fmla="val 16667" name="adj"/>
            </a:avLst>
          </a:prstGeom>
          <a:noFill/>
          <a:ln>
            <a:noFill/>
          </a:ln>
          <a:effectLst>
            <a:outerShdw blurRad="57150" rotWithShape="0" algn="bl" dir="5400000" dist="19050">
              <a:schemeClr val="dk1">
                <a:alpha val="49803"/>
              </a:schemeClr>
            </a:outerShdw>
          </a:effectLst>
        </p:spPr>
      </p:sp>
      <p:sp>
        <p:nvSpPr>
          <p:cNvPr id="145" name="Google Shape;145;p36"/>
          <p:cNvSpPr/>
          <p:nvPr>
            <p:ph idx="4" type="pic"/>
          </p:nvPr>
        </p:nvSpPr>
        <p:spPr>
          <a:xfrm>
            <a:off x="4640213" y="2643625"/>
            <a:ext cx="1846500" cy="1827300"/>
          </a:xfrm>
          <a:prstGeom prst="roundRect">
            <a:avLst>
              <a:gd fmla="val 16667" name="adj"/>
            </a:avLst>
          </a:prstGeom>
          <a:noFill/>
          <a:ln>
            <a:noFill/>
          </a:ln>
          <a:effectLst>
            <a:outerShdw blurRad="57150" rotWithShape="0" algn="bl" dir="5400000" dist="19050">
              <a:schemeClr val="dk1">
                <a:alpha val="49803"/>
              </a:schemeClr>
            </a:outerShdw>
          </a:effectLst>
        </p:spPr>
      </p:sp>
      <p:sp>
        <p:nvSpPr>
          <p:cNvPr id="146" name="Google Shape;146;p36"/>
          <p:cNvSpPr/>
          <p:nvPr>
            <p:ph idx="5" type="pic"/>
          </p:nvPr>
        </p:nvSpPr>
        <p:spPr>
          <a:xfrm>
            <a:off x="4640213" y="678750"/>
            <a:ext cx="1846500" cy="1827300"/>
          </a:xfrm>
          <a:prstGeom prst="roundRect">
            <a:avLst>
              <a:gd fmla="val 16667" name="adj"/>
            </a:avLst>
          </a:prstGeom>
          <a:noFill/>
          <a:ln>
            <a:noFill/>
          </a:ln>
          <a:effectLst>
            <a:outerShdw blurRad="57150" rotWithShape="0" algn="bl" dir="5400000" dist="19050">
              <a:schemeClr val="dk1">
                <a:alpha val="49803"/>
              </a:scheme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19"/>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9"/>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9"/>
          <p:cNvSpPr txBox="1"/>
          <p:nvPr>
            <p:ph type="ctrTitle"/>
          </p:nvPr>
        </p:nvSpPr>
        <p:spPr>
          <a:xfrm>
            <a:off x="4370875" y="920225"/>
            <a:ext cx="3667500" cy="264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500">
                <a:latin typeface="Roboto"/>
                <a:ea typeface="Roboto"/>
                <a:cs typeface="Roboto"/>
                <a:sym typeface="Robo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19"/>
          <p:cNvSpPr txBox="1"/>
          <p:nvPr>
            <p:ph idx="1" type="subTitle"/>
          </p:nvPr>
        </p:nvSpPr>
        <p:spPr>
          <a:xfrm>
            <a:off x="3719850" y="3999375"/>
            <a:ext cx="4959300" cy="40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 name="Google Shape;19;p19"/>
          <p:cNvSpPr/>
          <p:nvPr>
            <p:ph idx="2" type="pic"/>
          </p:nvPr>
        </p:nvSpPr>
        <p:spPr>
          <a:xfrm>
            <a:off x="150400" y="682175"/>
            <a:ext cx="3118500" cy="3778500"/>
          </a:xfrm>
          <a:prstGeom prst="roundRect">
            <a:avLst>
              <a:gd fmla="val 16667" name="adj"/>
            </a:avLst>
          </a:prstGeom>
          <a:noFill/>
          <a:ln>
            <a:noFill/>
          </a:ln>
          <a:effectLst>
            <a:outerShdw blurRad="57150" rotWithShape="0" algn="bl" dir="5400000" dist="19050">
              <a:schemeClr val="dk1">
                <a:alpha val="49803"/>
              </a:schemeClr>
            </a:outerShdw>
          </a:effectLst>
        </p:spPr>
      </p:sp>
      <p:grpSp>
        <p:nvGrpSpPr>
          <p:cNvPr id="20" name="Google Shape;20;p19"/>
          <p:cNvGrpSpPr/>
          <p:nvPr/>
        </p:nvGrpSpPr>
        <p:grpSpPr>
          <a:xfrm>
            <a:off x="338375" y="244050"/>
            <a:ext cx="260031" cy="186099"/>
            <a:chOff x="338375" y="244050"/>
            <a:chExt cx="260031" cy="186099"/>
          </a:xfrm>
        </p:grpSpPr>
        <p:sp>
          <p:nvSpPr>
            <p:cNvPr id="21" name="Google Shape;21;p19"/>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9"/>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9"/>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9"/>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9"/>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9"/>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47" name="Shape 147"/>
        <p:cNvGrpSpPr/>
        <p:nvPr/>
      </p:nvGrpSpPr>
      <p:grpSpPr>
        <a:xfrm>
          <a:off x="0" y="0"/>
          <a:ext cx="0" cy="0"/>
          <a:chOff x="0" y="0"/>
          <a:chExt cx="0" cy="0"/>
        </a:xfrm>
      </p:grpSpPr>
      <p:sp>
        <p:nvSpPr>
          <p:cNvPr id="148" name="Google Shape;148;p37"/>
          <p:cNvSpPr/>
          <p:nvPr/>
        </p:nvSpPr>
        <p:spPr>
          <a:xfrm>
            <a:off x="160500" y="691375"/>
            <a:ext cx="4425600" cy="1318800"/>
          </a:xfrm>
          <a:prstGeom prst="roundRect">
            <a:avLst>
              <a:gd fmla="val 9526"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7"/>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7"/>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7"/>
          <p:cNvSpPr/>
          <p:nvPr>
            <p:ph idx="2" type="pic"/>
          </p:nvPr>
        </p:nvSpPr>
        <p:spPr>
          <a:xfrm>
            <a:off x="4752350" y="691375"/>
            <a:ext cx="4221000" cy="3806700"/>
          </a:xfrm>
          <a:prstGeom prst="roundRect">
            <a:avLst>
              <a:gd fmla="val 5138" name="adj"/>
            </a:avLst>
          </a:prstGeom>
          <a:noFill/>
          <a:ln>
            <a:noFill/>
          </a:ln>
          <a:effectLst>
            <a:outerShdw blurRad="57150" rotWithShape="0" algn="bl" dir="5400000" dist="19050">
              <a:schemeClr val="dk1">
                <a:alpha val="49803"/>
              </a:schemeClr>
            </a:outerShdw>
          </a:effectLst>
        </p:spPr>
      </p:sp>
      <p:sp>
        <p:nvSpPr>
          <p:cNvPr id="152" name="Google Shape;152;p37"/>
          <p:cNvSpPr/>
          <p:nvPr>
            <p:ph idx="3" type="pic"/>
          </p:nvPr>
        </p:nvSpPr>
        <p:spPr>
          <a:xfrm>
            <a:off x="150400" y="2153888"/>
            <a:ext cx="4425600" cy="2327700"/>
          </a:xfrm>
          <a:prstGeom prst="roundRect">
            <a:avLst>
              <a:gd fmla="val 5138" name="adj"/>
            </a:avLst>
          </a:prstGeom>
          <a:noFill/>
          <a:ln>
            <a:noFill/>
          </a:ln>
          <a:effectLst>
            <a:outerShdw blurRad="57150" rotWithShape="0" algn="bl" dir="5400000" dist="19050">
              <a:schemeClr val="dk1">
                <a:alpha val="49803"/>
              </a:scheme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27" name="Shape 27"/>
        <p:cNvGrpSpPr/>
        <p:nvPr/>
      </p:nvGrpSpPr>
      <p:grpSpPr>
        <a:xfrm>
          <a:off x="0" y="0"/>
          <a:ext cx="0" cy="0"/>
          <a:chOff x="0" y="0"/>
          <a:chExt cx="0" cy="0"/>
        </a:xfrm>
      </p:grpSpPr>
      <p:sp>
        <p:nvSpPr>
          <p:cNvPr id="28" name="Google Shape;28;p20"/>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0"/>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BLANK_1_1_1_1_2">
    <p:spTree>
      <p:nvGrpSpPr>
        <p:cNvPr id="30" name="Shape 30"/>
        <p:cNvGrpSpPr/>
        <p:nvPr/>
      </p:nvGrpSpPr>
      <p:grpSpPr>
        <a:xfrm>
          <a:off x="0" y="0"/>
          <a:ext cx="0" cy="0"/>
          <a:chOff x="0" y="0"/>
          <a:chExt cx="0" cy="0"/>
        </a:xfrm>
      </p:grpSpPr>
      <p:sp>
        <p:nvSpPr>
          <p:cNvPr id="31" name="Google Shape;31;p21"/>
          <p:cNvSpPr/>
          <p:nvPr>
            <p:ph idx="2" type="pic"/>
          </p:nvPr>
        </p:nvSpPr>
        <p:spPr>
          <a:xfrm>
            <a:off x="150400" y="678650"/>
            <a:ext cx="8823000" cy="1536300"/>
          </a:xfrm>
          <a:prstGeom prst="roundRect">
            <a:avLst>
              <a:gd fmla="val 16667" name="adj"/>
            </a:avLst>
          </a:prstGeom>
          <a:noFill/>
          <a:ln>
            <a:noFill/>
          </a:ln>
        </p:spPr>
      </p:sp>
      <p:sp>
        <p:nvSpPr>
          <p:cNvPr id="32" name="Google Shape;32;p21"/>
          <p:cNvSpPr txBox="1"/>
          <p:nvPr>
            <p:ph idx="1" type="subTitle"/>
          </p:nvPr>
        </p:nvSpPr>
        <p:spPr>
          <a:xfrm>
            <a:off x="715100" y="3074825"/>
            <a:ext cx="1980000" cy="52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 name="Google Shape;33;p21"/>
          <p:cNvSpPr txBox="1"/>
          <p:nvPr>
            <p:ph idx="3" type="subTitle"/>
          </p:nvPr>
        </p:nvSpPr>
        <p:spPr>
          <a:xfrm>
            <a:off x="715100" y="3519525"/>
            <a:ext cx="1980000" cy="57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4" name="Google Shape;34;p21"/>
          <p:cNvSpPr txBox="1"/>
          <p:nvPr>
            <p:ph idx="4" type="subTitle"/>
          </p:nvPr>
        </p:nvSpPr>
        <p:spPr>
          <a:xfrm>
            <a:off x="6448901" y="3519525"/>
            <a:ext cx="1980000" cy="57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21"/>
          <p:cNvSpPr txBox="1"/>
          <p:nvPr>
            <p:ph idx="5" type="subTitle"/>
          </p:nvPr>
        </p:nvSpPr>
        <p:spPr>
          <a:xfrm>
            <a:off x="2626367" y="3519513"/>
            <a:ext cx="1980000" cy="57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6" name="Google Shape;36;p21"/>
          <p:cNvSpPr txBox="1"/>
          <p:nvPr>
            <p:ph idx="6" type="subTitle"/>
          </p:nvPr>
        </p:nvSpPr>
        <p:spPr>
          <a:xfrm>
            <a:off x="4537634" y="3519525"/>
            <a:ext cx="1980000" cy="57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 name="Google Shape;37;p21"/>
          <p:cNvSpPr txBox="1"/>
          <p:nvPr>
            <p:ph idx="7" type="subTitle"/>
          </p:nvPr>
        </p:nvSpPr>
        <p:spPr>
          <a:xfrm>
            <a:off x="2626375" y="3074825"/>
            <a:ext cx="1980000" cy="52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 name="Google Shape;38;p21"/>
          <p:cNvSpPr txBox="1"/>
          <p:nvPr>
            <p:ph idx="8" type="subTitle"/>
          </p:nvPr>
        </p:nvSpPr>
        <p:spPr>
          <a:xfrm>
            <a:off x="6448900" y="3074825"/>
            <a:ext cx="1980000" cy="52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 name="Google Shape;39;p21"/>
          <p:cNvSpPr txBox="1"/>
          <p:nvPr>
            <p:ph idx="9" type="subTitle"/>
          </p:nvPr>
        </p:nvSpPr>
        <p:spPr>
          <a:xfrm>
            <a:off x="4537625" y="3074825"/>
            <a:ext cx="1980000" cy="52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 name="Google Shape;40;p21"/>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1"/>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22"/>
          <p:cNvSpPr txBox="1"/>
          <p:nvPr>
            <p:ph type="title"/>
          </p:nvPr>
        </p:nvSpPr>
        <p:spPr>
          <a:xfrm>
            <a:off x="1304575" y="678650"/>
            <a:ext cx="4852200" cy="67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4" name="Google Shape;44;p22"/>
          <p:cNvSpPr txBox="1"/>
          <p:nvPr>
            <p:ph idx="1" type="body"/>
          </p:nvPr>
        </p:nvSpPr>
        <p:spPr>
          <a:xfrm>
            <a:off x="1304575" y="1912463"/>
            <a:ext cx="4643400" cy="2415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200">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45" name="Google Shape;45;p22"/>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2"/>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23"/>
          <p:cNvSpPr/>
          <p:nvPr>
            <p:ph idx="2" type="pic"/>
          </p:nvPr>
        </p:nvSpPr>
        <p:spPr>
          <a:xfrm>
            <a:off x="164950" y="1496850"/>
            <a:ext cx="3711600" cy="1418400"/>
          </a:xfrm>
          <a:prstGeom prst="roundRect">
            <a:avLst>
              <a:gd fmla="val 16667" name="adj"/>
            </a:avLst>
          </a:prstGeom>
          <a:noFill/>
          <a:ln>
            <a:noFill/>
          </a:ln>
          <a:effectLst>
            <a:outerShdw blurRad="57150" rotWithShape="0" algn="bl" dir="5400000" dist="19050">
              <a:schemeClr val="dk1">
                <a:alpha val="49803"/>
              </a:schemeClr>
            </a:outerShdw>
          </a:effectLst>
        </p:spPr>
      </p:sp>
      <p:sp>
        <p:nvSpPr>
          <p:cNvPr id="49" name="Google Shape;49;p23"/>
          <p:cNvSpPr/>
          <p:nvPr>
            <p:ph idx="3" type="pic"/>
          </p:nvPr>
        </p:nvSpPr>
        <p:spPr>
          <a:xfrm>
            <a:off x="6109925" y="3052300"/>
            <a:ext cx="2863500" cy="1418400"/>
          </a:xfrm>
          <a:prstGeom prst="roundRect">
            <a:avLst>
              <a:gd fmla="val 16667" name="adj"/>
            </a:avLst>
          </a:prstGeom>
          <a:noFill/>
          <a:ln>
            <a:noFill/>
          </a:ln>
          <a:effectLst>
            <a:outerShdw blurRad="57150" rotWithShape="0" algn="bl" dir="5400000" dist="19050">
              <a:schemeClr val="dk1">
                <a:alpha val="49803"/>
              </a:schemeClr>
            </a:outerShdw>
          </a:effectLst>
        </p:spPr>
      </p:sp>
      <p:sp>
        <p:nvSpPr>
          <p:cNvPr id="50" name="Google Shape;50;p23"/>
          <p:cNvSpPr txBox="1"/>
          <p:nvPr>
            <p:ph type="title"/>
          </p:nvPr>
        </p:nvSpPr>
        <p:spPr>
          <a:xfrm>
            <a:off x="1304650" y="688488"/>
            <a:ext cx="7119300" cy="61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1" name="Google Shape;51;p23"/>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3"/>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53" name="Shape 53"/>
        <p:cNvGrpSpPr/>
        <p:nvPr/>
      </p:nvGrpSpPr>
      <p:grpSpPr>
        <a:xfrm>
          <a:off x="0" y="0"/>
          <a:ext cx="0" cy="0"/>
          <a:chOff x="0" y="0"/>
          <a:chExt cx="0" cy="0"/>
        </a:xfrm>
      </p:grpSpPr>
      <p:sp>
        <p:nvSpPr>
          <p:cNvPr id="54" name="Google Shape;54;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5" name="Google Shape;55;p24"/>
          <p:cNvSpPr txBox="1"/>
          <p:nvPr>
            <p:ph idx="1" type="subTitle"/>
          </p:nvPr>
        </p:nvSpPr>
        <p:spPr>
          <a:xfrm>
            <a:off x="723600" y="1704950"/>
            <a:ext cx="7704000" cy="290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solidFill>
                  <a:schemeClr val="dk1"/>
                </a:solidFill>
              </a:defRPr>
            </a:lvl1pPr>
            <a:lvl2pPr lvl="1" algn="l">
              <a:lnSpc>
                <a:spcPct val="100000"/>
              </a:lnSpc>
              <a:spcBef>
                <a:spcPts val="1600"/>
              </a:spcBef>
              <a:spcAft>
                <a:spcPts val="0"/>
              </a:spcAft>
              <a:buSzPts val="1400"/>
              <a:buChar char="○"/>
              <a:defRPr/>
            </a:lvl2pPr>
            <a:lvl3pPr lvl="2" algn="l">
              <a:lnSpc>
                <a:spcPct val="100000"/>
              </a:lnSpc>
              <a:spcBef>
                <a:spcPts val="1600"/>
              </a:spcBef>
              <a:spcAft>
                <a:spcPts val="0"/>
              </a:spcAft>
              <a:buSzPts val="1400"/>
              <a:buChar char="■"/>
              <a:defRPr/>
            </a:lvl3pPr>
            <a:lvl4pPr lvl="3" algn="l">
              <a:lnSpc>
                <a:spcPct val="100000"/>
              </a:lnSpc>
              <a:spcBef>
                <a:spcPts val="1600"/>
              </a:spcBef>
              <a:spcAft>
                <a:spcPts val="0"/>
              </a:spcAft>
              <a:buSzPts val="1400"/>
              <a:buChar char="●"/>
              <a:defRPr/>
            </a:lvl4pPr>
            <a:lvl5pPr lvl="4" algn="l">
              <a:lnSpc>
                <a:spcPct val="100000"/>
              </a:lnSpc>
              <a:spcBef>
                <a:spcPts val="1600"/>
              </a:spcBef>
              <a:spcAft>
                <a:spcPts val="0"/>
              </a:spcAft>
              <a:buSzPts val="1400"/>
              <a:buChar char="○"/>
              <a:defRPr/>
            </a:lvl5pPr>
            <a:lvl6pPr lvl="5" algn="l">
              <a:lnSpc>
                <a:spcPct val="100000"/>
              </a:lnSpc>
              <a:spcBef>
                <a:spcPts val="1600"/>
              </a:spcBef>
              <a:spcAft>
                <a:spcPts val="0"/>
              </a:spcAft>
              <a:buSzPts val="1400"/>
              <a:buChar char="■"/>
              <a:defRPr/>
            </a:lvl6pPr>
            <a:lvl7pPr lvl="6" algn="l">
              <a:lnSpc>
                <a:spcPct val="100000"/>
              </a:lnSpc>
              <a:spcBef>
                <a:spcPts val="1600"/>
              </a:spcBef>
              <a:spcAft>
                <a:spcPts val="0"/>
              </a:spcAft>
              <a:buSzPts val="1400"/>
              <a:buChar char="●"/>
              <a:defRPr/>
            </a:lvl7pPr>
            <a:lvl8pPr lvl="7" algn="l">
              <a:lnSpc>
                <a:spcPct val="100000"/>
              </a:lnSpc>
              <a:spcBef>
                <a:spcPts val="1600"/>
              </a:spcBef>
              <a:spcAft>
                <a:spcPts val="0"/>
              </a:spcAft>
              <a:buSzPts val="1400"/>
              <a:buChar char="○"/>
              <a:defRPr/>
            </a:lvl8pPr>
            <a:lvl9pPr lvl="8" algn="l">
              <a:lnSpc>
                <a:spcPct val="100000"/>
              </a:lnSpc>
              <a:spcBef>
                <a:spcPts val="1600"/>
              </a:spcBef>
              <a:spcAft>
                <a:spcPts val="160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56" name="Shape 56"/>
        <p:cNvGrpSpPr/>
        <p:nvPr/>
      </p:nvGrpSpPr>
      <p:grpSpPr>
        <a:xfrm>
          <a:off x="0" y="0"/>
          <a:ext cx="0" cy="0"/>
          <a:chOff x="0" y="0"/>
          <a:chExt cx="0" cy="0"/>
        </a:xfrm>
      </p:grpSpPr>
      <p:sp>
        <p:nvSpPr>
          <p:cNvPr id="57" name="Google Shape;57;p25"/>
          <p:cNvSpPr/>
          <p:nvPr>
            <p:ph idx="2" type="pic"/>
          </p:nvPr>
        </p:nvSpPr>
        <p:spPr>
          <a:xfrm>
            <a:off x="6854375" y="678525"/>
            <a:ext cx="2118900" cy="3792300"/>
          </a:xfrm>
          <a:prstGeom prst="roundRect">
            <a:avLst>
              <a:gd fmla="val 16667" name="adj"/>
            </a:avLst>
          </a:prstGeom>
          <a:noFill/>
          <a:ln>
            <a:noFill/>
          </a:ln>
          <a:effectLst>
            <a:outerShdw blurRad="57150" rotWithShape="0" algn="bl" dir="5400000" dist="19050">
              <a:schemeClr val="dk1">
                <a:alpha val="49803"/>
              </a:schemeClr>
            </a:outerShdw>
          </a:effectLst>
        </p:spPr>
      </p:sp>
      <p:sp>
        <p:nvSpPr>
          <p:cNvPr id="58" name="Google Shape;58;p25"/>
          <p:cNvSpPr txBox="1"/>
          <p:nvPr>
            <p:ph type="title"/>
          </p:nvPr>
        </p:nvSpPr>
        <p:spPr>
          <a:xfrm>
            <a:off x="975450" y="886175"/>
            <a:ext cx="4908000" cy="3384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 name="Google Shape;59;p25"/>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5"/>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2">
    <p:spTree>
      <p:nvGrpSpPr>
        <p:cNvPr id="61" name="Shape 61"/>
        <p:cNvGrpSpPr/>
        <p:nvPr/>
      </p:nvGrpSpPr>
      <p:grpSpPr>
        <a:xfrm>
          <a:off x="0" y="0"/>
          <a:ext cx="0" cy="0"/>
          <a:chOff x="0" y="0"/>
          <a:chExt cx="0" cy="0"/>
        </a:xfrm>
      </p:grpSpPr>
      <p:sp>
        <p:nvSpPr>
          <p:cNvPr id="62" name="Google Shape;62;p26"/>
          <p:cNvSpPr/>
          <p:nvPr>
            <p:ph idx="2" type="pic"/>
          </p:nvPr>
        </p:nvSpPr>
        <p:spPr>
          <a:xfrm>
            <a:off x="150400" y="678650"/>
            <a:ext cx="8823000" cy="1260000"/>
          </a:xfrm>
          <a:prstGeom prst="roundRect">
            <a:avLst>
              <a:gd fmla="val 16667" name="adj"/>
            </a:avLst>
          </a:prstGeom>
          <a:noFill/>
          <a:ln>
            <a:noFill/>
          </a:ln>
          <a:effectLst>
            <a:outerShdw blurRad="57150" rotWithShape="0" algn="bl" dir="5400000" dist="19050">
              <a:schemeClr val="dk1">
                <a:alpha val="49803"/>
              </a:schemeClr>
            </a:outerShdw>
          </a:effectLst>
        </p:spPr>
      </p:sp>
      <p:sp>
        <p:nvSpPr>
          <p:cNvPr id="63" name="Google Shape;63;p26"/>
          <p:cNvSpPr txBox="1"/>
          <p:nvPr>
            <p:ph idx="1" type="subTitle"/>
          </p:nvPr>
        </p:nvSpPr>
        <p:spPr>
          <a:xfrm>
            <a:off x="1304625" y="2598550"/>
            <a:ext cx="1744500" cy="33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 name="Google Shape;64;p26"/>
          <p:cNvSpPr txBox="1"/>
          <p:nvPr>
            <p:ph idx="3" type="subTitle"/>
          </p:nvPr>
        </p:nvSpPr>
        <p:spPr>
          <a:xfrm>
            <a:off x="3660413" y="2598556"/>
            <a:ext cx="1748100" cy="33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 name="Google Shape;65;p26"/>
          <p:cNvSpPr txBox="1"/>
          <p:nvPr>
            <p:ph idx="4" type="subTitle"/>
          </p:nvPr>
        </p:nvSpPr>
        <p:spPr>
          <a:xfrm>
            <a:off x="6090700" y="2598550"/>
            <a:ext cx="1748100" cy="33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26"/>
          <p:cNvSpPr txBox="1"/>
          <p:nvPr>
            <p:ph idx="5" type="subTitle"/>
          </p:nvPr>
        </p:nvSpPr>
        <p:spPr>
          <a:xfrm>
            <a:off x="1304634" y="3726073"/>
            <a:ext cx="1744500" cy="33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26"/>
          <p:cNvSpPr txBox="1"/>
          <p:nvPr>
            <p:ph idx="6" type="subTitle"/>
          </p:nvPr>
        </p:nvSpPr>
        <p:spPr>
          <a:xfrm>
            <a:off x="3660788" y="3726073"/>
            <a:ext cx="1748100" cy="33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 name="Google Shape;68;p26"/>
          <p:cNvSpPr txBox="1"/>
          <p:nvPr>
            <p:ph idx="7" type="subTitle"/>
          </p:nvPr>
        </p:nvSpPr>
        <p:spPr>
          <a:xfrm>
            <a:off x="6087600" y="3726075"/>
            <a:ext cx="1752600" cy="33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26"/>
          <p:cNvSpPr txBox="1"/>
          <p:nvPr>
            <p:ph idx="8" type="subTitle"/>
          </p:nvPr>
        </p:nvSpPr>
        <p:spPr>
          <a:xfrm>
            <a:off x="1304650" y="2177700"/>
            <a:ext cx="1744500" cy="42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 name="Google Shape;70;p26"/>
          <p:cNvSpPr txBox="1"/>
          <p:nvPr>
            <p:ph idx="9" type="subTitle"/>
          </p:nvPr>
        </p:nvSpPr>
        <p:spPr>
          <a:xfrm>
            <a:off x="3660413" y="2177700"/>
            <a:ext cx="1748100" cy="42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 name="Google Shape;71;p26"/>
          <p:cNvSpPr txBox="1"/>
          <p:nvPr>
            <p:ph idx="13" type="subTitle"/>
          </p:nvPr>
        </p:nvSpPr>
        <p:spPr>
          <a:xfrm>
            <a:off x="6090892" y="2177700"/>
            <a:ext cx="1748100" cy="42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 name="Google Shape;72;p26"/>
          <p:cNvSpPr txBox="1"/>
          <p:nvPr>
            <p:ph idx="14" type="subTitle"/>
          </p:nvPr>
        </p:nvSpPr>
        <p:spPr>
          <a:xfrm>
            <a:off x="1305025" y="3300670"/>
            <a:ext cx="1744500" cy="42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 name="Google Shape;73;p26"/>
          <p:cNvSpPr txBox="1"/>
          <p:nvPr>
            <p:ph idx="15" type="subTitle"/>
          </p:nvPr>
        </p:nvSpPr>
        <p:spPr>
          <a:xfrm>
            <a:off x="3660788" y="3300670"/>
            <a:ext cx="1748100" cy="42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4" name="Google Shape;74;p26"/>
          <p:cNvSpPr txBox="1"/>
          <p:nvPr>
            <p:ph idx="16" type="subTitle"/>
          </p:nvPr>
        </p:nvSpPr>
        <p:spPr>
          <a:xfrm>
            <a:off x="6091267" y="3300671"/>
            <a:ext cx="1748100" cy="42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b="1" sz="2000">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5" name="Google Shape;75;p26"/>
          <p:cNvSpPr/>
          <p:nvPr/>
        </p:nvSpPr>
        <p:spPr>
          <a:xfrm>
            <a:off x="150400" y="12545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6"/>
          <p:cNvSpPr/>
          <p:nvPr/>
        </p:nvSpPr>
        <p:spPr>
          <a:xfrm>
            <a:off x="150400" y="4608500"/>
            <a:ext cx="8823000" cy="423300"/>
          </a:xfrm>
          <a:prstGeom prst="roundRect">
            <a:avLst>
              <a:gd fmla="val 3851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Open Sans"/>
              <a:buNone/>
              <a:defRPr b="1" i="0" sz="35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1pPr>
            <a:lvl2pPr indent="-317500" lvl="1" marL="914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00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1" Type="http://schemas.openxmlformats.org/officeDocument/2006/relationships/slide" Target="/ppt/slides/slide4.xml"/><Relationship Id="rId10" Type="http://schemas.openxmlformats.org/officeDocument/2006/relationships/slide" Target="/ppt/slides/slide4.xm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slide" Target="/ppt/slides/slide4.xml"/><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slide" Target="/ppt/slides/slide4.xml"/><Relationship Id="rId8" Type="http://schemas.openxmlformats.org/officeDocument/2006/relationships/slide" Target="/ppt/slides/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4.xml"/><Relationship Id="rId8" Type="http://schemas.openxmlformats.org/officeDocument/2006/relationships/slide" Target="/ppt/slid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
          <p:cNvSpPr/>
          <p:nvPr/>
        </p:nvSpPr>
        <p:spPr>
          <a:xfrm>
            <a:off x="1745673" y="2887897"/>
            <a:ext cx="5745018" cy="1662155"/>
          </a:xfrm>
          <a:prstGeom prst="roundRect">
            <a:avLst>
              <a:gd fmla="val 4705"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sp>
        <p:nvSpPr>
          <p:cNvPr id="158" name="Google Shape;158;p1"/>
          <p:cNvSpPr txBox="1"/>
          <p:nvPr/>
        </p:nvSpPr>
        <p:spPr>
          <a:xfrm>
            <a:off x="2198255" y="581127"/>
            <a:ext cx="4426957" cy="1206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Open Sans"/>
              <a:buNone/>
            </a:pPr>
            <a:r>
              <a:rPr b="1" i="0" lang="en-US" sz="3600" u="none" cap="none" strike="noStrike">
                <a:solidFill>
                  <a:schemeClr val="dk1"/>
                </a:solidFill>
                <a:latin typeface="Times New Roman"/>
                <a:ea typeface="Times New Roman"/>
                <a:cs typeface="Times New Roman"/>
                <a:sym typeface="Times New Roman"/>
              </a:rPr>
              <a:t>Project on Software Engineering </a:t>
            </a:r>
            <a:endParaRPr/>
          </a:p>
        </p:txBody>
      </p:sp>
      <p:sp>
        <p:nvSpPr>
          <p:cNvPr id="159" name="Google Shape;159;p1"/>
          <p:cNvSpPr txBox="1"/>
          <p:nvPr/>
        </p:nvSpPr>
        <p:spPr>
          <a:xfrm>
            <a:off x="1671782" y="1787627"/>
            <a:ext cx="5837382" cy="17851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rgbClr val="AF8864"/>
                </a:solidFill>
                <a:latin typeface="Times New Roman"/>
                <a:ea typeface="Times New Roman"/>
                <a:cs typeface="Times New Roman"/>
                <a:sym typeface="Times New Roman"/>
              </a:rPr>
              <a:t>BUILD AN WEB APPLICATION OF FASHION STORE FOR SELLING FASHIONABLE OUTFIT AND ACCESSORIES</a:t>
            </a:r>
            <a:endParaRPr b="0" i="0" sz="2000" u="none" cap="none" strike="noStrike">
              <a:solidFill>
                <a:srgbClr val="AF8864"/>
              </a:solidFill>
              <a:latin typeface="Arial"/>
              <a:ea typeface="Arial"/>
              <a:cs typeface="Arial"/>
              <a:sym typeface="Arial"/>
            </a:endParaRPr>
          </a:p>
          <a:p>
            <a:pPr indent="0" lvl="0" marL="0" marR="0" rtl="0" algn="ctr">
              <a:lnSpc>
                <a:spcPct val="100000"/>
              </a:lnSpc>
              <a:spcBef>
                <a:spcPts val="0"/>
              </a:spcBef>
              <a:spcAft>
                <a:spcPts val="0"/>
              </a:spcAft>
              <a:buNone/>
            </a:pPr>
            <a:br>
              <a:rPr b="0" i="0" lang="en-US" sz="2000" u="none" cap="none" strike="noStrike">
                <a:solidFill>
                  <a:srgbClr val="2281F2"/>
                </a:solidFill>
                <a:latin typeface="Arial"/>
                <a:ea typeface="Arial"/>
                <a:cs typeface="Arial"/>
                <a:sym typeface="Arial"/>
              </a:rPr>
            </a:br>
            <a:br>
              <a:rPr b="0" i="0" lang="en-US" sz="2000" u="none" cap="none" strike="noStrike">
                <a:solidFill>
                  <a:srgbClr val="2281F2"/>
                </a:solidFill>
                <a:latin typeface="Arial"/>
                <a:ea typeface="Arial"/>
                <a:cs typeface="Arial"/>
                <a:sym typeface="Arial"/>
              </a:rPr>
            </a:br>
            <a:endParaRPr b="0" i="0" sz="1600" u="none" cap="none" strike="noStrike">
              <a:solidFill>
                <a:srgbClr val="2281F2"/>
              </a:solidFill>
              <a:latin typeface="Times New Roman"/>
              <a:ea typeface="Times New Roman"/>
              <a:cs typeface="Times New Roman"/>
              <a:sym typeface="Times New Roman"/>
            </a:endParaRPr>
          </a:p>
        </p:txBody>
      </p:sp>
      <p:sp>
        <p:nvSpPr>
          <p:cNvPr id="160" name="Google Shape;160;p1"/>
          <p:cNvSpPr txBox="1"/>
          <p:nvPr/>
        </p:nvSpPr>
        <p:spPr>
          <a:xfrm>
            <a:off x="4572000" y="2937178"/>
            <a:ext cx="36068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Lecturer : Phd. Nguyễn Thiên Bảo</a:t>
            </a:r>
            <a:endParaRPr/>
          </a:p>
        </p:txBody>
      </p:sp>
      <p:sp>
        <p:nvSpPr>
          <p:cNvPr id="161" name="Google Shape;161;p1"/>
          <p:cNvSpPr txBox="1"/>
          <p:nvPr/>
        </p:nvSpPr>
        <p:spPr>
          <a:xfrm>
            <a:off x="1854200" y="199841"/>
            <a:ext cx="58031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333333"/>
                </a:solidFill>
                <a:latin typeface="Times New Roman"/>
                <a:ea typeface="Times New Roman"/>
                <a:cs typeface="Times New Roman"/>
                <a:sym typeface="Times New Roman"/>
              </a:rPr>
              <a:t>HO CHI MINH UNIVERSITY OF TECHNOLOGY AND EDUCATION</a:t>
            </a:r>
            <a:endParaRPr b="0" i="0" sz="1400" u="none" cap="none" strike="noStrike">
              <a:solidFill>
                <a:srgbClr val="000000"/>
              </a:solidFill>
              <a:latin typeface="Arial"/>
              <a:ea typeface="Arial"/>
              <a:cs typeface="Arial"/>
              <a:sym typeface="Arial"/>
            </a:endParaRPr>
          </a:p>
        </p:txBody>
      </p:sp>
      <p:pic>
        <p:nvPicPr>
          <p:cNvPr descr="Hình ảnh" id="162" name="Google Shape;162;p1"/>
          <p:cNvPicPr preferRelativeResize="0"/>
          <p:nvPr/>
        </p:nvPicPr>
        <p:blipFill rotWithShape="1">
          <a:blip r:embed="rId3">
            <a:alphaModFix/>
          </a:blip>
          <a:srcRect b="0" l="0" r="0" t="0"/>
          <a:stretch/>
        </p:blipFill>
        <p:spPr>
          <a:xfrm>
            <a:off x="7647292" y="649827"/>
            <a:ext cx="1214005" cy="1293855"/>
          </a:xfrm>
          <a:prstGeom prst="rect">
            <a:avLst/>
          </a:prstGeom>
          <a:noFill/>
          <a:ln>
            <a:noFill/>
          </a:ln>
        </p:spPr>
      </p:pic>
      <p:pic>
        <p:nvPicPr>
          <p:cNvPr descr="Hình ảnh" id="163" name="Google Shape;163;p1"/>
          <p:cNvPicPr preferRelativeResize="0"/>
          <p:nvPr/>
        </p:nvPicPr>
        <p:blipFill rotWithShape="1">
          <a:blip r:embed="rId4">
            <a:alphaModFix/>
          </a:blip>
          <a:srcRect b="0" l="0" r="0" t="0"/>
          <a:stretch/>
        </p:blipFill>
        <p:spPr>
          <a:xfrm>
            <a:off x="174045" y="649827"/>
            <a:ext cx="1227570" cy="1376982"/>
          </a:xfrm>
          <a:prstGeom prst="rect">
            <a:avLst/>
          </a:prstGeom>
          <a:noFill/>
          <a:ln>
            <a:noFill/>
          </a:ln>
        </p:spPr>
      </p:pic>
      <p:sp>
        <p:nvSpPr>
          <p:cNvPr id="164" name="Google Shape;164;p1"/>
          <p:cNvSpPr txBox="1"/>
          <p:nvPr/>
        </p:nvSpPr>
        <p:spPr>
          <a:xfrm>
            <a:off x="3212526" y="4671143"/>
            <a:ext cx="239841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HO CHI MINH, 4/1/2023</a:t>
            </a:r>
            <a:endParaRPr/>
          </a:p>
        </p:txBody>
      </p:sp>
      <p:graphicFrame>
        <p:nvGraphicFramePr>
          <p:cNvPr id="165" name="Google Shape;165;p1"/>
          <p:cNvGraphicFramePr/>
          <p:nvPr/>
        </p:nvGraphicFramePr>
        <p:xfrm>
          <a:off x="1773382" y="3067636"/>
          <a:ext cx="3000000" cy="3000000"/>
        </p:xfrm>
        <a:graphic>
          <a:graphicData uri="http://schemas.openxmlformats.org/drawingml/2006/table">
            <a:tbl>
              <a:tblPr bandRow="1" firstRow="1">
                <a:noFill/>
                <a:tableStyleId>{8A0A778F-48A8-4927-A872-D0E6A20034D2}</a:tableStyleId>
              </a:tblPr>
              <a:tblGrid>
                <a:gridCol w="1922425"/>
                <a:gridCol w="3379250"/>
              </a:tblGrid>
              <a:tr h="338550">
                <a:tc gridSpan="2">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Members</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r>
              <a:tr h="3385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Phạm Hoàng Phúc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19110147</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85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Nguyễn Hoàng Sang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19110120</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85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Nguyễn Anh Đức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19110118</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pSp>
        <p:nvGrpSpPr>
          <p:cNvPr id="398" name="Google Shape;398;p10"/>
          <p:cNvGrpSpPr/>
          <p:nvPr/>
        </p:nvGrpSpPr>
        <p:grpSpPr>
          <a:xfrm>
            <a:off x="338375" y="244050"/>
            <a:ext cx="260031" cy="186099"/>
            <a:chOff x="338375" y="244050"/>
            <a:chExt cx="260031" cy="186099"/>
          </a:xfrm>
        </p:grpSpPr>
        <p:sp>
          <p:nvSpPr>
            <p:cNvPr id="399" name="Google Shape;399;p10"/>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0"/>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0"/>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0"/>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0"/>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0"/>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5" name="Google Shape;405;p10"/>
          <p:cNvPicPr preferRelativeResize="0"/>
          <p:nvPr/>
        </p:nvPicPr>
        <p:blipFill rotWithShape="1">
          <a:blip r:embed="rId3">
            <a:alphaModFix/>
          </a:blip>
          <a:srcRect b="18990" l="0" r="0" t="0"/>
          <a:stretch/>
        </p:blipFill>
        <p:spPr>
          <a:xfrm>
            <a:off x="598407" y="762042"/>
            <a:ext cx="3451080" cy="1711737"/>
          </a:xfrm>
          <a:prstGeom prst="rect">
            <a:avLst/>
          </a:prstGeom>
          <a:noFill/>
          <a:ln>
            <a:noFill/>
          </a:ln>
        </p:spPr>
      </p:pic>
      <p:sp>
        <p:nvSpPr>
          <p:cNvPr id="406" name="Google Shape;406;p10"/>
          <p:cNvSpPr txBox="1"/>
          <p:nvPr/>
        </p:nvSpPr>
        <p:spPr>
          <a:xfrm>
            <a:off x="3876330" y="1702812"/>
            <a:ext cx="5149251" cy="306109"/>
          </a:xfrm>
          <a:prstGeom prst="rect">
            <a:avLst/>
          </a:prstGeom>
          <a:noFill/>
          <a:ln>
            <a:noFill/>
          </a:ln>
        </p:spPr>
        <p:txBody>
          <a:bodyPr anchorCtr="0" anchor="t" bIns="45700" lIns="91425" spcFirstLastPara="1" rIns="91425" wrap="square" tIns="45700">
            <a:spAutoFit/>
          </a:bodyPr>
          <a:lstStyle/>
          <a:p>
            <a:pPr indent="0" lvl="0" marL="228600" marR="0" rtl="0" algn="ctr">
              <a:lnSpc>
                <a:spcPct val="107000"/>
              </a:lnSpc>
              <a:spcBef>
                <a:spcPts val="0"/>
              </a:spcBef>
              <a:spcAft>
                <a:spcPts val="0"/>
              </a:spcAft>
              <a:buNone/>
            </a:pPr>
            <a:r>
              <a:rPr b="0" i="0" lang="en-US" sz="1400" u="none" cap="none" strike="noStrike">
                <a:solidFill>
                  <a:srgbClr val="000000"/>
                </a:solidFill>
                <a:latin typeface="Arial"/>
                <a:ea typeface="Arial"/>
                <a:cs typeface="Arial"/>
                <a:sym typeface="Arial"/>
              </a:rPr>
              <a:t>First we use eclipse IDE to code and run the program</a:t>
            </a:r>
            <a:endParaRPr b="0" i="0" sz="1100" u="none" cap="none" strike="noStrike">
              <a:solidFill>
                <a:srgbClr val="000000"/>
              </a:solidFill>
              <a:latin typeface="Arial"/>
              <a:ea typeface="Arial"/>
              <a:cs typeface="Arial"/>
              <a:sym typeface="Arial"/>
            </a:endParaRPr>
          </a:p>
        </p:txBody>
      </p:sp>
      <p:pic>
        <p:nvPicPr>
          <p:cNvPr id="407" name="Google Shape;407;p10"/>
          <p:cNvPicPr preferRelativeResize="0"/>
          <p:nvPr/>
        </p:nvPicPr>
        <p:blipFill rotWithShape="1">
          <a:blip r:embed="rId4">
            <a:alphaModFix/>
          </a:blip>
          <a:srcRect b="0" l="0" r="0" t="0"/>
          <a:stretch/>
        </p:blipFill>
        <p:spPr>
          <a:xfrm>
            <a:off x="5313806" y="2743514"/>
            <a:ext cx="2383450" cy="1228280"/>
          </a:xfrm>
          <a:prstGeom prst="rect">
            <a:avLst/>
          </a:prstGeom>
          <a:noFill/>
          <a:ln>
            <a:noFill/>
          </a:ln>
        </p:spPr>
      </p:pic>
      <p:sp>
        <p:nvSpPr>
          <p:cNvPr id="408" name="Google Shape;408;p10"/>
          <p:cNvSpPr txBox="1"/>
          <p:nvPr/>
        </p:nvSpPr>
        <p:spPr>
          <a:xfrm>
            <a:off x="338375" y="3437463"/>
            <a:ext cx="4572000" cy="536622"/>
          </a:xfrm>
          <a:prstGeom prst="rect">
            <a:avLst/>
          </a:prstGeom>
          <a:noFill/>
          <a:ln>
            <a:noFill/>
          </a:ln>
        </p:spPr>
        <p:txBody>
          <a:bodyPr anchorCtr="0" anchor="t" bIns="45700" lIns="91425" spcFirstLastPara="1" rIns="91425" wrap="square" tIns="45700">
            <a:spAutoFit/>
          </a:bodyPr>
          <a:lstStyle/>
          <a:p>
            <a:pPr indent="0" lvl="0" marL="228600" marR="0" rtl="0" algn="l">
              <a:lnSpc>
                <a:spcPct val="107000"/>
              </a:lnSpc>
              <a:spcBef>
                <a:spcPts val="0"/>
              </a:spcBef>
              <a:spcAft>
                <a:spcPts val="0"/>
              </a:spcAft>
              <a:buNone/>
            </a:pPr>
            <a:r>
              <a:rPr b="0" i="0" lang="en-US" sz="1400" u="none" cap="none" strike="noStrike">
                <a:solidFill>
                  <a:srgbClr val="000000"/>
                </a:solidFill>
                <a:latin typeface="Arial"/>
                <a:ea typeface="Arial"/>
                <a:cs typeface="Arial"/>
                <a:sym typeface="Arial"/>
              </a:rPr>
              <a:t>Then we run database script at MySQL to generate database </a:t>
            </a:r>
            <a:endParaRPr b="0" i="0" sz="1100" u="none" cap="none" strike="noStrike">
              <a:solidFill>
                <a:srgbClr val="000000"/>
              </a:solidFill>
              <a:latin typeface="Arial"/>
              <a:ea typeface="Arial"/>
              <a:cs typeface="Arial"/>
              <a:sym typeface="Arial"/>
            </a:endParaRPr>
          </a:p>
        </p:txBody>
      </p:sp>
      <p:sp>
        <p:nvSpPr>
          <p:cNvPr id="409" name="Google Shape;409;p10">
            <a:hlinkClick action="ppaction://hlinksldjump" r:id="rId5"/>
          </p:cNvPr>
          <p:cNvSpPr/>
          <p:nvPr/>
        </p:nvSpPr>
        <p:spPr>
          <a:xfrm>
            <a:off x="967490" y="258622"/>
            <a:ext cx="1274516" cy="265052"/>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Introduction</a:t>
            </a:r>
            <a:endParaRPr/>
          </a:p>
        </p:txBody>
      </p:sp>
      <p:sp>
        <p:nvSpPr>
          <p:cNvPr id="410" name="Google Shape;410;p10">
            <a:hlinkClick action="ppaction://hlinksldjump" r:id="rId6"/>
          </p:cNvPr>
          <p:cNvSpPr/>
          <p:nvPr/>
        </p:nvSpPr>
        <p:spPr>
          <a:xfrm>
            <a:off x="4325432" y="273993"/>
            <a:ext cx="1419415" cy="265052"/>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design</a:t>
            </a:r>
            <a:endParaRPr b="0" i="0" sz="1300" u="none" cap="none" strike="noStrike">
              <a:solidFill>
                <a:srgbClr val="000000"/>
              </a:solidFill>
              <a:latin typeface="Times New Roman"/>
              <a:ea typeface="Times New Roman"/>
              <a:cs typeface="Times New Roman"/>
              <a:sym typeface="Times New Roman"/>
            </a:endParaRPr>
          </a:p>
        </p:txBody>
      </p:sp>
      <p:sp>
        <p:nvSpPr>
          <p:cNvPr id="411" name="Google Shape;411;p10">
            <a:hlinkClick action="ppaction://hlinksldjump" r:id="rId7"/>
          </p:cNvPr>
          <p:cNvSpPr/>
          <p:nvPr/>
        </p:nvSpPr>
        <p:spPr>
          <a:xfrm>
            <a:off x="5810093" y="114300"/>
            <a:ext cx="1497896" cy="388622"/>
          </a:xfrm>
          <a:prstGeom prst="roundRect">
            <a:avLst>
              <a:gd fmla="val 3628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Implementation</a:t>
            </a:r>
            <a:endParaRPr/>
          </a:p>
        </p:txBody>
      </p:sp>
      <p:sp>
        <p:nvSpPr>
          <p:cNvPr id="412" name="Google Shape;412;p10">
            <a:hlinkClick action="ppaction://hlinksldjump" r:id="rId8"/>
          </p:cNvPr>
          <p:cNvSpPr/>
          <p:nvPr/>
        </p:nvSpPr>
        <p:spPr>
          <a:xfrm>
            <a:off x="7470683" y="301515"/>
            <a:ext cx="1040617" cy="220924"/>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3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300" u="none" cap="none" strike="noStrike">
              <a:solidFill>
                <a:srgbClr val="000000"/>
              </a:solidFill>
              <a:latin typeface="Times New Roman"/>
              <a:ea typeface="Times New Roman"/>
              <a:cs typeface="Times New Roman"/>
              <a:sym typeface="Times New Roman"/>
            </a:endParaRPr>
          </a:p>
        </p:txBody>
      </p:sp>
      <p:sp>
        <p:nvSpPr>
          <p:cNvPr id="413" name="Google Shape;413;p10">
            <a:hlinkClick action="ppaction://hlinksldjump" r:id="rId9"/>
          </p:cNvPr>
          <p:cNvSpPr/>
          <p:nvPr/>
        </p:nvSpPr>
        <p:spPr>
          <a:xfrm>
            <a:off x="2404700" y="254979"/>
            <a:ext cx="1855486" cy="225324"/>
          </a:xfrm>
          <a:prstGeom prst="roundRect">
            <a:avLst>
              <a:gd fmla="val 35642"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architechture</a:t>
            </a:r>
            <a:endParaRPr b="0" i="0" sz="1300" u="none" cap="none" strike="noStrike">
              <a:solidFill>
                <a:srgbClr val="000000"/>
              </a:solidFill>
              <a:latin typeface="Times New Roman"/>
              <a:ea typeface="Times New Roman"/>
              <a:cs typeface="Times New Roman"/>
              <a:sym typeface="Times New Roman"/>
            </a:endParaRPr>
          </a:p>
        </p:txBody>
      </p:sp>
      <p:sp>
        <p:nvSpPr>
          <p:cNvPr id="414" name="Google Shape;414;p10"/>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415" name="Google Shape;415;p10"/>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416" name="Google Shape;416;p10"/>
          <p:cNvGrpSpPr/>
          <p:nvPr/>
        </p:nvGrpSpPr>
        <p:grpSpPr>
          <a:xfrm>
            <a:off x="5221631" y="4740114"/>
            <a:ext cx="195014" cy="195004"/>
            <a:chOff x="266768" y="1721375"/>
            <a:chExt cx="397907" cy="397887"/>
          </a:xfrm>
        </p:grpSpPr>
        <p:sp>
          <p:nvSpPr>
            <p:cNvPr id="417" name="Google Shape;417;p1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 name="Google Shape;419;p10"/>
          <p:cNvGrpSpPr/>
          <p:nvPr/>
        </p:nvGrpSpPr>
        <p:grpSpPr>
          <a:xfrm>
            <a:off x="5487059" y="4739994"/>
            <a:ext cx="194994" cy="195004"/>
            <a:chOff x="864491" y="1723250"/>
            <a:chExt cx="397866" cy="397887"/>
          </a:xfrm>
        </p:grpSpPr>
        <p:sp>
          <p:nvSpPr>
            <p:cNvPr id="420" name="Google Shape;420;p1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 name="Google Shape;423;p10"/>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4" name="Google Shape;424;p10"/>
          <p:cNvGrpSpPr/>
          <p:nvPr/>
        </p:nvGrpSpPr>
        <p:grpSpPr>
          <a:xfrm>
            <a:off x="6018411" y="4739608"/>
            <a:ext cx="195792" cy="195792"/>
            <a:chOff x="1190625" y="238125"/>
            <a:chExt cx="5235075" cy="5235075"/>
          </a:xfrm>
        </p:grpSpPr>
        <p:sp>
          <p:nvSpPr>
            <p:cNvPr id="425" name="Google Shape;425;p1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11"/>
          <p:cNvGrpSpPr/>
          <p:nvPr/>
        </p:nvGrpSpPr>
        <p:grpSpPr>
          <a:xfrm>
            <a:off x="338375" y="244050"/>
            <a:ext cx="260031" cy="186099"/>
            <a:chOff x="338375" y="244050"/>
            <a:chExt cx="260031" cy="186099"/>
          </a:xfrm>
        </p:grpSpPr>
        <p:sp>
          <p:nvSpPr>
            <p:cNvPr id="432" name="Google Shape;432;p11"/>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1"/>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1"/>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1"/>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1"/>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1"/>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38" name="Google Shape;438;p11"/>
          <p:cNvPicPr preferRelativeResize="0"/>
          <p:nvPr/>
        </p:nvPicPr>
        <p:blipFill rotWithShape="1">
          <a:blip r:embed="rId3">
            <a:alphaModFix/>
          </a:blip>
          <a:srcRect b="0" l="0" r="0" t="0"/>
          <a:stretch/>
        </p:blipFill>
        <p:spPr>
          <a:xfrm>
            <a:off x="326122" y="1085572"/>
            <a:ext cx="5944115" cy="755970"/>
          </a:xfrm>
          <a:prstGeom prst="rect">
            <a:avLst/>
          </a:prstGeom>
          <a:noFill/>
          <a:ln>
            <a:noFill/>
          </a:ln>
        </p:spPr>
      </p:pic>
      <p:pic>
        <p:nvPicPr>
          <p:cNvPr id="439" name="Google Shape;439;p11"/>
          <p:cNvPicPr preferRelativeResize="0"/>
          <p:nvPr/>
        </p:nvPicPr>
        <p:blipFill rotWithShape="1">
          <a:blip r:embed="rId4">
            <a:alphaModFix/>
          </a:blip>
          <a:srcRect b="0" l="0" r="0" t="0"/>
          <a:stretch/>
        </p:blipFill>
        <p:spPr>
          <a:xfrm>
            <a:off x="295373" y="2293563"/>
            <a:ext cx="6015720" cy="2012196"/>
          </a:xfrm>
          <a:prstGeom prst="rect">
            <a:avLst/>
          </a:prstGeom>
          <a:noFill/>
          <a:ln>
            <a:noFill/>
          </a:ln>
        </p:spPr>
      </p:pic>
      <p:sp>
        <p:nvSpPr>
          <p:cNvPr id="440" name="Google Shape;440;p11"/>
          <p:cNvSpPr txBox="1"/>
          <p:nvPr/>
        </p:nvSpPr>
        <p:spPr>
          <a:xfrm>
            <a:off x="6380181" y="1808885"/>
            <a:ext cx="2608438" cy="18158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Then we edit database login user name and password or maybe the port we want localhost to run on at application.properties and persistence.xml file.</a:t>
            </a:r>
            <a:endParaRPr/>
          </a:p>
          <a:p>
            <a:pPr indent="0" lvl="0" marL="0" marR="0" rtl="0" algn="just">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After all, we start server to run the website.</a:t>
            </a:r>
            <a:endParaRPr/>
          </a:p>
        </p:txBody>
      </p:sp>
      <p:sp>
        <p:nvSpPr>
          <p:cNvPr id="441" name="Google Shape;441;p11">
            <a:hlinkClick action="ppaction://hlinksldjump" r:id="rId5"/>
          </p:cNvPr>
          <p:cNvSpPr/>
          <p:nvPr/>
        </p:nvSpPr>
        <p:spPr>
          <a:xfrm>
            <a:off x="967490" y="258622"/>
            <a:ext cx="1274516" cy="265052"/>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Introduction</a:t>
            </a:r>
            <a:endParaRPr/>
          </a:p>
        </p:txBody>
      </p:sp>
      <p:sp>
        <p:nvSpPr>
          <p:cNvPr id="442" name="Google Shape;442;p11">
            <a:hlinkClick action="ppaction://hlinksldjump" r:id="rId6"/>
          </p:cNvPr>
          <p:cNvSpPr/>
          <p:nvPr/>
        </p:nvSpPr>
        <p:spPr>
          <a:xfrm>
            <a:off x="4325432" y="273993"/>
            <a:ext cx="1419415" cy="265052"/>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design</a:t>
            </a:r>
            <a:endParaRPr b="0" i="0" sz="1300" u="none" cap="none" strike="noStrike">
              <a:solidFill>
                <a:srgbClr val="000000"/>
              </a:solidFill>
              <a:latin typeface="Times New Roman"/>
              <a:ea typeface="Times New Roman"/>
              <a:cs typeface="Times New Roman"/>
              <a:sym typeface="Times New Roman"/>
            </a:endParaRPr>
          </a:p>
        </p:txBody>
      </p:sp>
      <p:sp>
        <p:nvSpPr>
          <p:cNvPr id="443" name="Google Shape;443;p11">
            <a:hlinkClick action="ppaction://hlinksldjump" r:id="rId7"/>
          </p:cNvPr>
          <p:cNvSpPr/>
          <p:nvPr/>
        </p:nvSpPr>
        <p:spPr>
          <a:xfrm>
            <a:off x="5810093" y="138792"/>
            <a:ext cx="1497896" cy="388622"/>
          </a:xfrm>
          <a:prstGeom prst="roundRect">
            <a:avLst>
              <a:gd fmla="val 3628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Implementation</a:t>
            </a:r>
            <a:endParaRPr/>
          </a:p>
        </p:txBody>
      </p:sp>
      <p:sp>
        <p:nvSpPr>
          <p:cNvPr id="444" name="Google Shape;444;p11">
            <a:hlinkClick action="ppaction://hlinksldjump" r:id="rId8"/>
          </p:cNvPr>
          <p:cNvSpPr/>
          <p:nvPr/>
        </p:nvSpPr>
        <p:spPr>
          <a:xfrm>
            <a:off x="7470683" y="301515"/>
            <a:ext cx="1040617" cy="220924"/>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3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300" u="none" cap="none" strike="noStrike">
              <a:solidFill>
                <a:srgbClr val="000000"/>
              </a:solidFill>
              <a:latin typeface="Times New Roman"/>
              <a:ea typeface="Times New Roman"/>
              <a:cs typeface="Times New Roman"/>
              <a:sym typeface="Times New Roman"/>
            </a:endParaRPr>
          </a:p>
        </p:txBody>
      </p:sp>
      <p:sp>
        <p:nvSpPr>
          <p:cNvPr id="445" name="Google Shape;445;p11">
            <a:hlinkClick action="ppaction://hlinksldjump" r:id="rId9"/>
          </p:cNvPr>
          <p:cNvSpPr/>
          <p:nvPr/>
        </p:nvSpPr>
        <p:spPr>
          <a:xfrm>
            <a:off x="2404700" y="254979"/>
            <a:ext cx="1855486" cy="225324"/>
          </a:xfrm>
          <a:prstGeom prst="roundRect">
            <a:avLst>
              <a:gd fmla="val 35642"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architechture</a:t>
            </a:r>
            <a:endParaRPr b="0" i="0" sz="1300" u="none" cap="none" strike="noStrike">
              <a:solidFill>
                <a:srgbClr val="000000"/>
              </a:solidFill>
              <a:latin typeface="Times New Roman"/>
              <a:ea typeface="Times New Roman"/>
              <a:cs typeface="Times New Roman"/>
              <a:sym typeface="Times New Roman"/>
            </a:endParaRPr>
          </a:p>
        </p:txBody>
      </p:sp>
      <p:sp>
        <p:nvSpPr>
          <p:cNvPr id="446" name="Google Shape;446;p11"/>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447" name="Google Shape;447;p11"/>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448" name="Google Shape;448;p11"/>
          <p:cNvGrpSpPr/>
          <p:nvPr/>
        </p:nvGrpSpPr>
        <p:grpSpPr>
          <a:xfrm>
            <a:off x="5221631" y="4740114"/>
            <a:ext cx="195014" cy="195004"/>
            <a:chOff x="266768" y="1721375"/>
            <a:chExt cx="397907" cy="397887"/>
          </a:xfrm>
        </p:grpSpPr>
        <p:sp>
          <p:nvSpPr>
            <p:cNvPr id="449" name="Google Shape;449;p1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1" name="Google Shape;451;p11"/>
          <p:cNvGrpSpPr/>
          <p:nvPr/>
        </p:nvGrpSpPr>
        <p:grpSpPr>
          <a:xfrm>
            <a:off x="5487059" y="4739994"/>
            <a:ext cx="194994" cy="195004"/>
            <a:chOff x="864491" y="1723250"/>
            <a:chExt cx="397866" cy="397887"/>
          </a:xfrm>
        </p:grpSpPr>
        <p:sp>
          <p:nvSpPr>
            <p:cNvPr id="452" name="Google Shape;452;p1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11"/>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6" name="Google Shape;456;p11"/>
          <p:cNvGrpSpPr/>
          <p:nvPr/>
        </p:nvGrpSpPr>
        <p:grpSpPr>
          <a:xfrm>
            <a:off x="6018411" y="4739608"/>
            <a:ext cx="195792" cy="195792"/>
            <a:chOff x="1190625" y="238125"/>
            <a:chExt cx="5235075" cy="5235075"/>
          </a:xfrm>
        </p:grpSpPr>
        <p:sp>
          <p:nvSpPr>
            <p:cNvPr id="457" name="Google Shape;457;p1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2"/>
          <p:cNvSpPr/>
          <p:nvPr/>
        </p:nvSpPr>
        <p:spPr>
          <a:xfrm>
            <a:off x="160500" y="678650"/>
            <a:ext cx="6537900" cy="3792300"/>
          </a:xfrm>
          <a:prstGeom prst="roundRect">
            <a:avLst>
              <a:gd fmla="val 6975"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4" name="Google Shape;464;p12"/>
          <p:cNvGrpSpPr/>
          <p:nvPr/>
        </p:nvGrpSpPr>
        <p:grpSpPr>
          <a:xfrm>
            <a:off x="338375" y="244050"/>
            <a:ext cx="260031" cy="186099"/>
            <a:chOff x="338375" y="244050"/>
            <a:chExt cx="260031" cy="186099"/>
          </a:xfrm>
        </p:grpSpPr>
        <p:sp>
          <p:nvSpPr>
            <p:cNvPr id="465" name="Google Shape;465;p12"/>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2"/>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2"/>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2"/>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2"/>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2"/>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71" name="Google Shape;471;p12"/>
          <p:cNvPicPr preferRelativeResize="0"/>
          <p:nvPr>
            <p:ph idx="2" type="pic"/>
          </p:nvPr>
        </p:nvPicPr>
        <p:blipFill rotWithShape="1">
          <a:blip r:embed="rId3">
            <a:alphaModFix/>
          </a:blip>
          <a:srcRect b="0" l="23374" r="39439" t="0"/>
          <a:stretch/>
        </p:blipFill>
        <p:spPr>
          <a:xfrm>
            <a:off x="6854375" y="678525"/>
            <a:ext cx="2118900" cy="3792300"/>
          </a:xfrm>
          <a:prstGeom prst="roundRect">
            <a:avLst>
              <a:gd fmla="val 12342" name="adj"/>
            </a:avLst>
          </a:prstGeom>
          <a:noFill/>
          <a:ln>
            <a:noFill/>
          </a:ln>
          <a:effectLst>
            <a:outerShdw blurRad="57150" rotWithShape="0" algn="bl" dir="5400000" dist="19050">
              <a:schemeClr val="dk1">
                <a:alpha val="49803"/>
              </a:schemeClr>
            </a:outerShdw>
          </a:effectLst>
        </p:spPr>
      </p:pic>
      <p:sp>
        <p:nvSpPr>
          <p:cNvPr id="472" name="Google Shape;472;p12"/>
          <p:cNvSpPr txBox="1"/>
          <p:nvPr/>
        </p:nvSpPr>
        <p:spPr>
          <a:xfrm>
            <a:off x="1110053" y="1222622"/>
            <a:ext cx="4572000" cy="2841740"/>
          </a:xfrm>
          <a:prstGeom prst="rect">
            <a:avLst/>
          </a:prstGeom>
          <a:noFill/>
          <a:ln>
            <a:noFill/>
          </a:ln>
        </p:spPr>
        <p:txBody>
          <a:bodyPr anchorCtr="0" anchor="t" bIns="45700" lIns="91425" spcFirstLastPara="1" rIns="91425" wrap="square" tIns="45700">
            <a:spAutoFit/>
          </a:bodyPr>
          <a:lstStyle/>
          <a:p>
            <a:pPr indent="0" lvl="0" marL="228600" marR="0" rtl="0" algn="just">
              <a:lnSpc>
                <a:spcPct val="107000"/>
              </a:lnSpc>
              <a:spcBef>
                <a:spcPts val="0"/>
              </a:spcBef>
              <a:spcAft>
                <a:spcPts val="0"/>
              </a:spcAft>
              <a:buNone/>
            </a:pPr>
            <a:r>
              <a:rPr b="0" i="1" lang="en-US" sz="1400" u="none" cap="none" strike="noStrike">
                <a:solidFill>
                  <a:srgbClr val="000000"/>
                </a:solidFill>
                <a:latin typeface="Arial"/>
                <a:ea typeface="Arial"/>
                <a:cs typeface="Arial"/>
                <a:sym typeface="Arial"/>
              </a:rPr>
              <a:t>Over the period of completing the graduation thesis, the group has successfully completed our objectives. In the process of doing the thesis, the group also learned and absorbed a lot of new knowledge through building the "Fashion shop ecommerce website" application using Spring boot, thymeleaf, in addition, there was good coordination among members while working on the project. job. Besides the results achieved, the application still has many things to overcome and improve, these are also the future development directions that the team is aiming for.</a:t>
            </a:r>
            <a:endParaRPr b="0" i="1" sz="1200" u="none" cap="none" strike="noStrike">
              <a:solidFill>
                <a:srgbClr val="000000"/>
              </a:solidFill>
              <a:latin typeface="Arial"/>
              <a:ea typeface="Arial"/>
              <a:cs typeface="Arial"/>
              <a:sym typeface="Arial"/>
            </a:endParaRPr>
          </a:p>
        </p:txBody>
      </p:sp>
      <p:sp>
        <p:nvSpPr>
          <p:cNvPr id="473" name="Google Shape;473;p12">
            <a:hlinkClick action="ppaction://hlinksldjump" r:id="rId4"/>
          </p:cNvPr>
          <p:cNvSpPr/>
          <p:nvPr/>
        </p:nvSpPr>
        <p:spPr>
          <a:xfrm>
            <a:off x="967490" y="258622"/>
            <a:ext cx="1274516" cy="265052"/>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Introduction</a:t>
            </a:r>
            <a:endParaRPr/>
          </a:p>
        </p:txBody>
      </p:sp>
      <p:sp>
        <p:nvSpPr>
          <p:cNvPr id="474" name="Google Shape;474;p12">
            <a:hlinkClick action="ppaction://hlinksldjump" r:id="rId5"/>
          </p:cNvPr>
          <p:cNvSpPr/>
          <p:nvPr/>
        </p:nvSpPr>
        <p:spPr>
          <a:xfrm>
            <a:off x="4325432" y="273993"/>
            <a:ext cx="1419415" cy="265052"/>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design</a:t>
            </a:r>
            <a:endParaRPr b="0" i="0" sz="1300" u="none" cap="none" strike="noStrike">
              <a:solidFill>
                <a:srgbClr val="000000"/>
              </a:solidFill>
              <a:latin typeface="Times New Roman"/>
              <a:ea typeface="Times New Roman"/>
              <a:cs typeface="Times New Roman"/>
              <a:sym typeface="Times New Roman"/>
            </a:endParaRPr>
          </a:p>
        </p:txBody>
      </p:sp>
      <p:sp>
        <p:nvSpPr>
          <p:cNvPr id="475" name="Google Shape;475;p12">
            <a:hlinkClick action="ppaction://hlinksldjump" r:id="rId6"/>
          </p:cNvPr>
          <p:cNvSpPr/>
          <p:nvPr/>
        </p:nvSpPr>
        <p:spPr>
          <a:xfrm>
            <a:off x="5810093" y="282236"/>
            <a:ext cx="1497896" cy="220686"/>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Implementation</a:t>
            </a:r>
            <a:endParaRPr/>
          </a:p>
        </p:txBody>
      </p:sp>
      <p:sp>
        <p:nvSpPr>
          <p:cNvPr id="476" name="Google Shape;476;p12">
            <a:hlinkClick action="ppaction://hlinksldjump" r:id="rId7"/>
          </p:cNvPr>
          <p:cNvSpPr/>
          <p:nvPr/>
        </p:nvSpPr>
        <p:spPr>
          <a:xfrm>
            <a:off x="7470683" y="158764"/>
            <a:ext cx="1040617" cy="363750"/>
          </a:xfrm>
          <a:prstGeom prst="roundRect">
            <a:avLst>
              <a:gd fmla="val 3628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3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300" u="none" cap="none" strike="noStrike">
              <a:solidFill>
                <a:srgbClr val="000000"/>
              </a:solidFill>
              <a:latin typeface="Times New Roman"/>
              <a:ea typeface="Times New Roman"/>
              <a:cs typeface="Times New Roman"/>
              <a:sym typeface="Times New Roman"/>
            </a:endParaRPr>
          </a:p>
        </p:txBody>
      </p:sp>
      <p:sp>
        <p:nvSpPr>
          <p:cNvPr id="477" name="Google Shape;477;p12">
            <a:hlinkClick action="ppaction://hlinksldjump" r:id="rId8"/>
          </p:cNvPr>
          <p:cNvSpPr/>
          <p:nvPr/>
        </p:nvSpPr>
        <p:spPr>
          <a:xfrm>
            <a:off x="2404700" y="254979"/>
            <a:ext cx="1855486" cy="225324"/>
          </a:xfrm>
          <a:prstGeom prst="roundRect">
            <a:avLst>
              <a:gd fmla="val 35642"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architecture</a:t>
            </a:r>
            <a:endParaRPr b="0" i="0" sz="1300" u="none" cap="none" strike="noStrike">
              <a:solidFill>
                <a:srgbClr val="000000"/>
              </a:solidFill>
              <a:latin typeface="Times New Roman"/>
              <a:ea typeface="Times New Roman"/>
              <a:cs typeface="Times New Roman"/>
              <a:sym typeface="Times New Roman"/>
            </a:endParaRPr>
          </a:p>
        </p:txBody>
      </p:sp>
      <p:sp>
        <p:nvSpPr>
          <p:cNvPr id="478" name="Google Shape;478;p12"/>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479" name="Google Shape;479;p12"/>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480" name="Google Shape;480;p12"/>
          <p:cNvGrpSpPr/>
          <p:nvPr/>
        </p:nvGrpSpPr>
        <p:grpSpPr>
          <a:xfrm>
            <a:off x="5221631" y="4740114"/>
            <a:ext cx="195014" cy="195004"/>
            <a:chOff x="266768" y="1721375"/>
            <a:chExt cx="397907" cy="397887"/>
          </a:xfrm>
        </p:grpSpPr>
        <p:sp>
          <p:nvSpPr>
            <p:cNvPr id="481" name="Google Shape;481;p1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 name="Google Shape;483;p12"/>
          <p:cNvGrpSpPr/>
          <p:nvPr/>
        </p:nvGrpSpPr>
        <p:grpSpPr>
          <a:xfrm>
            <a:off x="5487059" y="4739994"/>
            <a:ext cx="194994" cy="195004"/>
            <a:chOff x="864491" y="1723250"/>
            <a:chExt cx="397866" cy="397887"/>
          </a:xfrm>
        </p:grpSpPr>
        <p:sp>
          <p:nvSpPr>
            <p:cNvPr id="484" name="Google Shape;484;p1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7" name="Google Shape;487;p12"/>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8" name="Google Shape;488;p12"/>
          <p:cNvGrpSpPr/>
          <p:nvPr/>
        </p:nvGrpSpPr>
        <p:grpSpPr>
          <a:xfrm>
            <a:off x="6018411" y="4739608"/>
            <a:ext cx="195792" cy="195792"/>
            <a:chOff x="1190625" y="238125"/>
            <a:chExt cx="5235075" cy="5235075"/>
          </a:xfrm>
        </p:grpSpPr>
        <p:sp>
          <p:nvSpPr>
            <p:cNvPr id="489" name="Google Shape;489;p1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3"/>
          <p:cNvSpPr/>
          <p:nvPr/>
        </p:nvSpPr>
        <p:spPr>
          <a:xfrm>
            <a:off x="160500" y="678650"/>
            <a:ext cx="2885400" cy="3792300"/>
          </a:xfrm>
          <a:prstGeom prst="roundRect">
            <a:avLst>
              <a:gd fmla="val 6375"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228600" marR="0" rtl="0" algn="just">
              <a:lnSpc>
                <a:spcPct val="107000"/>
              </a:lnSpc>
              <a:spcBef>
                <a:spcPts val="0"/>
              </a:spcBef>
              <a:spcAft>
                <a:spcPts val="800"/>
              </a:spcAft>
              <a:buNone/>
            </a:pPr>
            <a:r>
              <a:rPr b="0" i="0" lang="en-US" sz="1400" u="none" cap="none" strike="noStrike">
                <a:solidFill>
                  <a:srgbClr val="000000"/>
                </a:solidFill>
                <a:latin typeface="Arial"/>
                <a:ea typeface="Arial"/>
                <a:cs typeface="Arial"/>
                <a:sym typeface="Arial"/>
              </a:rPr>
              <a:t>Know the theory of Spring boot, mySql, thymeleaf. Learn how to build front-end websites and build databases and connect them.</a:t>
            </a:r>
            <a:endParaRPr/>
          </a:p>
        </p:txBody>
      </p:sp>
      <p:sp>
        <p:nvSpPr>
          <p:cNvPr id="496" name="Google Shape;496;p13"/>
          <p:cNvSpPr/>
          <p:nvPr/>
        </p:nvSpPr>
        <p:spPr>
          <a:xfrm>
            <a:off x="3206625" y="682475"/>
            <a:ext cx="2741400" cy="3792300"/>
          </a:xfrm>
          <a:prstGeom prst="roundRect">
            <a:avLst>
              <a:gd fmla="val 6375"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228600" marR="0" rtl="0" algn="just">
              <a:lnSpc>
                <a:spcPct val="107000"/>
              </a:lnSpc>
              <a:spcBef>
                <a:spcPts val="0"/>
              </a:spcBef>
              <a:spcAft>
                <a:spcPts val="800"/>
              </a:spcAft>
              <a:buNone/>
            </a:pPr>
            <a:r>
              <a:rPr b="0" i="0" lang="en-US" sz="1400" u="none" cap="none" strike="noStrike">
                <a:solidFill>
                  <a:srgbClr val="000000"/>
                </a:solidFill>
                <a:latin typeface="Arial"/>
                <a:ea typeface="Arial"/>
                <a:cs typeface="Arial"/>
                <a:sym typeface="Arial"/>
              </a:rPr>
              <a:t>Gain effective teamwork skills. Logical thinking is also significantly improved. Know how to start a project effectively and divide the work evenly among team members.</a:t>
            </a:r>
            <a:endParaRPr/>
          </a:p>
        </p:txBody>
      </p:sp>
      <p:sp>
        <p:nvSpPr>
          <p:cNvPr id="497" name="Google Shape;497;p13"/>
          <p:cNvSpPr/>
          <p:nvPr/>
        </p:nvSpPr>
        <p:spPr>
          <a:xfrm>
            <a:off x="6087600" y="625100"/>
            <a:ext cx="2885400" cy="3792300"/>
          </a:xfrm>
          <a:prstGeom prst="roundRect">
            <a:avLst>
              <a:gd fmla="val 6375"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Project: Fashion shop ecommerce website with all functions that work well. Including three user types (administrator, delivery guy, user). Payment gateway diversity (global: Paypal). Beautiful interface and easy to use, simple and fast form of payment</a:t>
            </a:r>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98" name="Google Shape;498;p13"/>
          <p:cNvGrpSpPr/>
          <p:nvPr/>
        </p:nvGrpSpPr>
        <p:grpSpPr>
          <a:xfrm>
            <a:off x="338375" y="244050"/>
            <a:ext cx="260031" cy="186099"/>
            <a:chOff x="338375" y="244050"/>
            <a:chExt cx="260031" cy="186099"/>
          </a:xfrm>
        </p:grpSpPr>
        <p:sp>
          <p:nvSpPr>
            <p:cNvPr id="499" name="Google Shape;499;p13"/>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3"/>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3"/>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3"/>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3"/>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3"/>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5" name="Google Shape;505;p13">
            <a:hlinkClick action="ppaction://hlinksldjump" r:id="rId3"/>
          </p:cNvPr>
          <p:cNvSpPr/>
          <p:nvPr/>
        </p:nvSpPr>
        <p:spPr>
          <a:xfrm>
            <a:off x="967490" y="258622"/>
            <a:ext cx="1274516" cy="265052"/>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Introduction</a:t>
            </a:r>
            <a:endParaRPr/>
          </a:p>
        </p:txBody>
      </p:sp>
      <p:sp>
        <p:nvSpPr>
          <p:cNvPr id="506" name="Google Shape;506;p13">
            <a:hlinkClick action="ppaction://hlinksldjump" r:id="rId4"/>
          </p:cNvPr>
          <p:cNvSpPr/>
          <p:nvPr/>
        </p:nvSpPr>
        <p:spPr>
          <a:xfrm>
            <a:off x="4325432" y="273993"/>
            <a:ext cx="1419415" cy="265052"/>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design</a:t>
            </a:r>
            <a:endParaRPr b="0" i="0" sz="1300" u="none" cap="none" strike="noStrike">
              <a:solidFill>
                <a:srgbClr val="000000"/>
              </a:solidFill>
              <a:latin typeface="Times New Roman"/>
              <a:ea typeface="Times New Roman"/>
              <a:cs typeface="Times New Roman"/>
              <a:sym typeface="Times New Roman"/>
            </a:endParaRPr>
          </a:p>
        </p:txBody>
      </p:sp>
      <p:sp>
        <p:nvSpPr>
          <p:cNvPr id="507" name="Google Shape;507;p13">
            <a:hlinkClick action="ppaction://hlinksldjump" r:id="rId5"/>
          </p:cNvPr>
          <p:cNvSpPr/>
          <p:nvPr/>
        </p:nvSpPr>
        <p:spPr>
          <a:xfrm>
            <a:off x="5810093" y="282236"/>
            <a:ext cx="1497896" cy="220686"/>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Implementation</a:t>
            </a:r>
            <a:endParaRPr/>
          </a:p>
        </p:txBody>
      </p:sp>
      <p:sp>
        <p:nvSpPr>
          <p:cNvPr id="508" name="Google Shape;508;p13">
            <a:hlinkClick action="ppaction://hlinksldjump" r:id="rId6"/>
          </p:cNvPr>
          <p:cNvSpPr/>
          <p:nvPr/>
        </p:nvSpPr>
        <p:spPr>
          <a:xfrm>
            <a:off x="7470683" y="166929"/>
            <a:ext cx="1040617" cy="355510"/>
          </a:xfrm>
          <a:prstGeom prst="roundRect">
            <a:avLst>
              <a:gd fmla="val 3628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3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300" u="none" cap="none" strike="noStrike">
              <a:solidFill>
                <a:srgbClr val="000000"/>
              </a:solidFill>
              <a:latin typeface="Times New Roman"/>
              <a:ea typeface="Times New Roman"/>
              <a:cs typeface="Times New Roman"/>
              <a:sym typeface="Times New Roman"/>
            </a:endParaRPr>
          </a:p>
        </p:txBody>
      </p:sp>
      <p:sp>
        <p:nvSpPr>
          <p:cNvPr id="509" name="Google Shape;509;p13">
            <a:hlinkClick action="ppaction://hlinksldjump" r:id="rId7"/>
          </p:cNvPr>
          <p:cNvSpPr/>
          <p:nvPr/>
        </p:nvSpPr>
        <p:spPr>
          <a:xfrm>
            <a:off x="2404700" y="254979"/>
            <a:ext cx="1855486" cy="225324"/>
          </a:xfrm>
          <a:prstGeom prst="roundRect">
            <a:avLst>
              <a:gd fmla="val 35642"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architechture</a:t>
            </a:r>
            <a:endParaRPr b="0" i="0" sz="1300" u="none" cap="none" strike="noStrike">
              <a:solidFill>
                <a:srgbClr val="000000"/>
              </a:solidFill>
              <a:latin typeface="Times New Roman"/>
              <a:ea typeface="Times New Roman"/>
              <a:cs typeface="Times New Roman"/>
              <a:sym typeface="Times New Roman"/>
            </a:endParaRPr>
          </a:p>
        </p:txBody>
      </p:sp>
      <p:sp>
        <p:nvSpPr>
          <p:cNvPr id="510" name="Google Shape;510;p13"/>
          <p:cNvSpPr txBox="1"/>
          <p:nvPr/>
        </p:nvSpPr>
        <p:spPr>
          <a:xfrm>
            <a:off x="338375" y="1203821"/>
            <a:ext cx="4572000" cy="311496"/>
          </a:xfrm>
          <a:prstGeom prst="rect">
            <a:avLst/>
          </a:prstGeom>
          <a:noFill/>
          <a:ln>
            <a:noFill/>
          </a:ln>
        </p:spPr>
        <p:txBody>
          <a:bodyPr anchorCtr="0" anchor="t" bIns="45700" lIns="91425" spcFirstLastPara="1" rIns="91425" wrap="square" tIns="45700">
            <a:spAutoFit/>
          </a:bodyPr>
          <a:lstStyle/>
          <a:p>
            <a:pPr indent="0" lvl="0" marL="228600" marR="0" rtl="0" algn="l">
              <a:lnSpc>
                <a:spcPct val="107000"/>
              </a:lnSpc>
              <a:spcBef>
                <a:spcPts val="0"/>
              </a:spcBef>
              <a:spcAft>
                <a:spcPts val="0"/>
              </a:spcAft>
              <a:buNone/>
            </a:pPr>
            <a:r>
              <a:rPr b="1" i="0" lang="en-US" sz="1400" u="none" cap="none" strike="noStrike">
                <a:solidFill>
                  <a:srgbClr val="000000"/>
                </a:solidFill>
                <a:latin typeface="Arial"/>
                <a:ea typeface="Arial"/>
                <a:cs typeface="Arial"/>
                <a:sym typeface="Arial"/>
              </a:rPr>
              <a:t>4.1. Achievement </a:t>
            </a:r>
            <a:endParaRPr b="1" i="0" sz="1200" u="none" cap="none" strike="noStrike">
              <a:solidFill>
                <a:srgbClr val="000000"/>
              </a:solidFill>
              <a:latin typeface="Arial"/>
              <a:ea typeface="Arial"/>
              <a:cs typeface="Arial"/>
              <a:sym typeface="Arial"/>
            </a:endParaRPr>
          </a:p>
        </p:txBody>
      </p:sp>
      <p:sp>
        <p:nvSpPr>
          <p:cNvPr id="511" name="Google Shape;511;p13"/>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512" name="Google Shape;512;p13"/>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513" name="Google Shape;513;p13"/>
          <p:cNvGrpSpPr/>
          <p:nvPr/>
        </p:nvGrpSpPr>
        <p:grpSpPr>
          <a:xfrm>
            <a:off x="5221631" y="4740114"/>
            <a:ext cx="195014" cy="195004"/>
            <a:chOff x="266768" y="1721375"/>
            <a:chExt cx="397907" cy="397887"/>
          </a:xfrm>
        </p:grpSpPr>
        <p:sp>
          <p:nvSpPr>
            <p:cNvPr id="514" name="Google Shape;514;p1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6" name="Google Shape;516;p13"/>
          <p:cNvGrpSpPr/>
          <p:nvPr/>
        </p:nvGrpSpPr>
        <p:grpSpPr>
          <a:xfrm>
            <a:off x="5487059" y="4739994"/>
            <a:ext cx="194994" cy="195004"/>
            <a:chOff x="864491" y="1723250"/>
            <a:chExt cx="397866" cy="397887"/>
          </a:xfrm>
        </p:grpSpPr>
        <p:sp>
          <p:nvSpPr>
            <p:cNvPr id="517" name="Google Shape;517;p1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0" name="Google Shape;520;p13"/>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1" name="Google Shape;521;p13"/>
          <p:cNvGrpSpPr/>
          <p:nvPr/>
        </p:nvGrpSpPr>
        <p:grpSpPr>
          <a:xfrm>
            <a:off x="6018411" y="4739608"/>
            <a:ext cx="195792" cy="195792"/>
            <a:chOff x="1190625" y="238125"/>
            <a:chExt cx="5235075" cy="5235075"/>
          </a:xfrm>
        </p:grpSpPr>
        <p:sp>
          <p:nvSpPr>
            <p:cNvPr id="522" name="Google Shape;522;p1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4"/>
          <p:cNvSpPr/>
          <p:nvPr/>
        </p:nvSpPr>
        <p:spPr>
          <a:xfrm>
            <a:off x="6070540" y="1592450"/>
            <a:ext cx="2912960" cy="2872400"/>
          </a:xfrm>
          <a:prstGeom prst="roundRect">
            <a:avLst>
              <a:gd fmla="val 5961" name="adj"/>
            </a:avLst>
          </a:prstGeom>
          <a:solidFill>
            <a:schemeClr val="lt1"/>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228600" marR="0" rtl="0" algn="just">
              <a:lnSpc>
                <a:spcPct val="107000"/>
              </a:lnSpc>
              <a:spcBef>
                <a:spcPts val="0"/>
              </a:spcBef>
              <a:spcAft>
                <a:spcPts val="0"/>
              </a:spcAft>
              <a:buNone/>
            </a:pPr>
            <a:r>
              <a:rPr b="0" i="1" lang="en-US" sz="1400" u="sng" cap="none" strike="noStrike">
                <a:solidFill>
                  <a:schemeClr val="dk1"/>
                </a:solidFill>
                <a:latin typeface="Arial"/>
                <a:ea typeface="Arial"/>
                <a:cs typeface="Arial"/>
                <a:sym typeface="Arial"/>
              </a:rPr>
              <a:t>Strengths</a:t>
            </a:r>
            <a:endParaRPr/>
          </a:p>
          <a:p>
            <a:pPr indent="0" lvl="0" marL="228600" marR="0" rtl="0" algn="just">
              <a:lnSpc>
                <a:spcPct val="107000"/>
              </a:lnSpc>
              <a:spcBef>
                <a:spcPts val="800"/>
              </a:spcBef>
              <a:spcAft>
                <a:spcPts val="800"/>
              </a:spcAft>
              <a:buNone/>
            </a:pPr>
            <a:r>
              <a:rPr b="0" i="0" lang="en-US" sz="1400" u="none" cap="none" strike="noStrike">
                <a:solidFill>
                  <a:schemeClr val="dk1"/>
                </a:solidFill>
                <a:latin typeface="Arial"/>
                <a:ea typeface="Arial"/>
                <a:cs typeface="Arial"/>
                <a:sym typeface="Arial"/>
              </a:rPr>
              <a:t>The website is designed with an easy-to-see and user-friendly interface. Simple operation and functions are easy to use with all objects. Can buy clothes, accessories easily, can view purchase history and cancel orders. </a:t>
            </a:r>
            <a:endParaRPr/>
          </a:p>
        </p:txBody>
      </p:sp>
      <p:sp>
        <p:nvSpPr>
          <p:cNvPr id="529" name="Google Shape;529;p14"/>
          <p:cNvSpPr/>
          <p:nvPr/>
        </p:nvSpPr>
        <p:spPr>
          <a:xfrm>
            <a:off x="150425" y="678650"/>
            <a:ext cx="8823000" cy="688200"/>
          </a:xfrm>
          <a:prstGeom prst="roundRect">
            <a:avLst>
              <a:gd fmla="val 18306"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4"/>
          <p:cNvSpPr/>
          <p:nvPr/>
        </p:nvSpPr>
        <p:spPr>
          <a:xfrm>
            <a:off x="160500" y="1518063"/>
            <a:ext cx="5649900" cy="2952900"/>
          </a:xfrm>
          <a:prstGeom prst="roundRect">
            <a:avLst>
              <a:gd fmla="val 5961"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228600" marR="0" rtl="0" algn="just">
              <a:lnSpc>
                <a:spcPct val="107000"/>
              </a:lnSpc>
              <a:spcBef>
                <a:spcPts val="0"/>
              </a:spcBef>
              <a:spcAft>
                <a:spcPts val="0"/>
              </a:spcAft>
              <a:buNone/>
            </a:pPr>
            <a:r>
              <a:rPr b="0" i="1" lang="en-US" sz="1400" u="sng" cap="none" strike="noStrike">
                <a:solidFill>
                  <a:srgbClr val="000000"/>
                </a:solidFill>
                <a:latin typeface="Arial"/>
                <a:ea typeface="Arial"/>
                <a:cs typeface="Arial"/>
                <a:sym typeface="Arial"/>
              </a:rPr>
              <a:t>Drawbacks</a:t>
            </a:r>
            <a:r>
              <a:rPr b="0" i="0" lang="en-US" sz="1800" u="none" cap="none" strike="noStrike">
                <a:solidFill>
                  <a:srgbClr val="000000"/>
                </a:solidFill>
                <a:latin typeface="Times New Roman"/>
                <a:ea typeface="Times New Roman"/>
                <a:cs typeface="Times New Roman"/>
                <a:sym typeface="Times New Roman"/>
              </a:rPr>
              <a:t> </a:t>
            </a:r>
            <a:endParaRPr/>
          </a:p>
          <a:p>
            <a:pPr indent="0" lvl="0" marL="228600" marR="0" rtl="0" algn="just">
              <a:lnSpc>
                <a:spcPct val="107000"/>
              </a:lnSpc>
              <a:spcBef>
                <a:spcPts val="800"/>
              </a:spcBef>
              <a:spcAft>
                <a:spcPts val="800"/>
              </a:spcAft>
              <a:buNone/>
            </a:pPr>
            <a:r>
              <a:rPr b="0" i="0" lang="en-US" sz="1400" u="none" cap="none" strike="noStrike">
                <a:solidFill>
                  <a:srgbClr val="000000"/>
                </a:solidFill>
                <a:latin typeface="Arial"/>
                <a:ea typeface="Arial"/>
                <a:cs typeface="Arial"/>
                <a:sym typeface="Arial"/>
              </a:rPr>
              <a:t>On the other hand, regarding the interface, there are still many shortcomings in the design, so the application is only compatible with certain operating systems and platforms. The application is suitable for certain screen. In terms of functions, due to the lack of expertise and experience, the handling. logic and performance are not optimal.</a:t>
            </a:r>
            <a:endParaRPr/>
          </a:p>
        </p:txBody>
      </p:sp>
      <p:grpSp>
        <p:nvGrpSpPr>
          <p:cNvPr id="531" name="Google Shape;531;p14"/>
          <p:cNvGrpSpPr/>
          <p:nvPr/>
        </p:nvGrpSpPr>
        <p:grpSpPr>
          <a:xfrm>
            <a:off x="338375" y="244050"/>
            <a:ext cx="260031" cy="186099"/>
            <a:chOff x="338375" y="244050"/>
            <a:chExt cx="260031" cy="186099"/>
          </a:xfrm>
        </p:grpSpPr>
        <p:sp>
          <p:nvSpPr>
            <p:cNvPr id="532" name="Google Shape;532;p14"/>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4"/>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4"/>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4"/>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4"/>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4"/>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8" name="Google Shape;538;p14"/>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539" name="Google Shape;539;p14"/>
          <p:cNvSpPr txBox="1"/>
          <p:nvPr>
            <p:ph type="title"/>
          </p:nvPr>
        </p:nvSpPr>
        <p:spPr>
          <a:xfrm>
            <a:off x="1362200" y="676700"/>
            <a:ext cx="5772526" cy="68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US" sz="1800">
                <a:solidFill>
                  <a:schemeClr val="lt1"/>
                </a:solidFill>
                <a:latin typeface="Arial"/>
                <a:ea typeface="Arial"/>
                <a:cs typeface="Arial"/>
                <a:sym typeface="Arial"/>
              </a:rPr>
              <a:t>4.2. Strengths and drawbacks </a:t>
            </a:r>
            <a:endParaRPr sz="1800">
              <a:solidFill>
                <a:schemeClr val="lt1"/>
              </a:solidFill>
              <a:latin typeface="Arial"/>
              <a:ea typeface="Arial"/>
              <a:cs typeface="Arial"/>
              <a:sym typeface="Arial"/>
            </a:endParaRPr>
          </a:p>
        </p:txBody>
      </p:sp>
      <p:sp>
        <p:nvSpPr>
          <p:cNvPr id="540" name="Google Shape;540;p14"/>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541" name="Google Shape;541;p14"/>
          <p:cNvGrpSpPr/>
          <p:nvPr/>
        </p:nvGrpSpPr>
        <p:grpSpPr>
          <a:xfrm>
            <a:off x="5221631" y="4740114"/>
            <a:ext cx="195014" cy="195004"/>
            <a:chOff x="266768" y="1721375"/>
            <a:chExt cx="397907" cy="397887"/>
          </a:xfrm>
        </p:grpSpPr>
        <p:sp>
          <p:nvSpPr>
            <p:cNvPr id="542" name="Google Shape;542;p1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 name="Google Shape;544;p14"/>
          <p:cNvGrpSpPr/>
          <p:nvPr/>
        </p:nvGrpSpPr>
        <p:grpSpPr>
          <a:xfrm>
            <a:off x="5487059" y="4739994"/>
            <a:ext cx="194994" cy="195004"/>
            <a:chOff x="864491" y="1723250"/>
            <a:chExt cx="397866" cy="397887"/>
          </a:xfrm>
        </p:grpSpPr>
        <p:sp>
          <p:nvSpPr>
            <p:cNvPr id="545" name="Google Shape;545;p1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8" name="Google Shape;548;p14"/>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9" name="Google Shape;549;p14"/>
          <p:cNvGrpSpPr/>
          <p:nvPr/>
        </p:nvGrpSpPr>
        <p:grpSpPr>
          <a:xfrm>
            <a:off x="6018411" y="4739608"/>
            <a:ext cx="195792" cy="195792"/>
            <a:chOff x="1190625" y="238125"/>
            <a:chExt cx="5235075" cy="5235075"/>
          </a:xfrm>
        </p:grpSpPr>
        <p:sp>
          <p:nvSpPr>
            <p:cNvPr id="550" name="Google Shape;550;p1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2" name="Google Shape;552;p14">
            <a:hlinkClick action="ppaction://hlinksldjump" r:id="rId3"/>
          </p:cNvPr>
          <p:cNvSpPr/>
          <p:nvPr/>
        </p:nvSpPr>
        <p:spPr>
          <a:xfrm>
            <a:off x="967490" y="258622"/>
            <a:ext cx="1274516" cy="265052"/>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Introduction</a:t>
            </a:r>
            <a:endParaRPr/>
          </a:p>
        </p:txBody>
      </p:sp>
      <p:sp>
        <p:nvSpPr>
          <p:cNvPr id="553" name="Google Shape;553;p14">
            <a:hlinkClick action="ppaction://hlinksldjump" r:id="rId4"/>
          </p:cNvPr>
          <p:cNvSpPr/>
          <p:nvPr/>
        </p:nvSpPr>
        <p:spPr>
          <a:xfrm>
            <a:off x="4325432" y="273993"/>
            <a:ext cx="1419415" cy="265052"/>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design</a:t>
            </a:r>
            <a:endParaRPr b="0" i="0" sz="1300" u="none" cap="none" strike="noStrike">
              <a:solidFill>
                <a:srgbClr val="000000"/>
              </a:solidFill>
              <a:latin typeface="Times New Roman"/>
              <a:ea typeface="Times New Roman"/>
              <a:cs typeface="Times New Roman"/>
              <a:sym typeface="Times New Roman"/>
            </a:endParaRPr>
          </a:p>
        </p:txBody>
      </p:sp>
      <p:sp>
        <p:nvSpPr>
          <p:cNvPr id="554" name="Google Shape;554;p14">
            <a:hlinkClick action="ppaction://hlinksldjump" r:id="rId5"/>
          </p:cNvPr>
          <p:cNvSpPr/>
          <p:nvPr/>
        </p:nvSpPr>
        <p:spPr>
          <a:xfrm>
            <a:off x="5810093" y="282236"/>
            <a:ext cx="1497896" cy="220686"/>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Implementation</a:t>
            </a:r>
            <a:endParaRPr/>
          </a:p>
        </p:txBody>
      </p:sp>
      <p:sp>
        <p:nvSpPr>
          <p:cNvPr id="555" name="Google Shape;555;p14">
            <a:hlinkClick action="ppaction://hlinksldjump" r:id="rId6"/>
          </p:cNvPr>
          <p:cNvSpPr/>
          <p:nvPr/>
        </p:nvSpPr>
        <p:spPr>
          <a:xfrm>
            <a:off x="2404700" y="254979"/>
            <a:ext cx="1855486" cy="225324"/>
          </a:xfrm>
          <a:prstGeom prst="roundRect">
            <a:avLst>
              <a:gd fmla="val 35642"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architechture</a:t>
            </a:r>
            <a:endParaRPr b="0" i="0" sz="1300" u="none" cap="none" strike="noStrike">
              <a:solidFill>
                <a:srgbClr val="000000"/>
              </a:solidFill>
              <a:latin typeface="Times New Roman"/>
              <a:ea typeface="Times New Roman"/>
              <a:cs typeface="Times New Roman"/>
              <a:sym typeface="Times New Roman"/>
            </a:endParaRPr>
          </a:p>
        </p:txBody>
      </p:sp>
      <p:sp>
        <p:nvSpPr>
          <p:cNvPr id="556" name="Google Shape;556;p14">
            <a:hlinkClick action="ppaction://hlinksldjump" r:id="rId7"/>
          </p:cNvPr>
          <p:cNvSpPr/>
          <p:nvPr/>
        </p:nvSpPr>
        <p:spPr>
          <a:xfrm>
            <a:off x="7470683" y="166929"/>
            <a:ext cx="1040617" cy="355510"/>
          </a:xfrm>
          <a:prstGeom prst="roundRect">
            <a:avLst>
              <a:gd fmla="val 3628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3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5"/>
          <p:cNvSpPr/>
          <p:nvPr/>
        </p:nvSpPr>
        <p:spPr>
          <a:xfrm>
            <a:off x="5416650" y="678650"/>
            <a:ext cx="3556800" cy="3792300"/>
          </a:xfrm>
          <a:prstGeom prst="roundRect">
            <a:avLst>
              <a:gd fmla="val 7027"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228600" marR="0" rtl="0" algn="l">
              <a:lnSpc>
                <a:spcPct val="107000"/>
              </a:lnSpc>
              <a:spcBef>
                <a:spcPts val="0"/>
              </a:spcBef>
              <a:spcAft>
                <a:spcPts val="800"/>
              </a:spcAft>
              <a:buNone/>
            </a:pPr>
            <a:r>
              <a:rPr b="0" i="0" lang="en-US" sz="1400" u="none" cap="none" strike="noStrike">
                <a:solidFill>
                  <a:srgbClr val="000000"/>
                </a:solidFill>
                <a:latin typeface="Arial"/>
                <a:ea typeface="Arial"/>
                <a:cs typeface="Arial"/>
                <a:sym typeface="Arial"/>
              </a:rPr>
              <a:t>4.3. Reflection gained </a:t>
            </a:r>
            <a:endParaRPr/>
          </a:p>
        </p:txBody>
      </p:sp>
      <p:sp>
        <p:nvSpPr>
          <p:cNvPr id="562" name="Google Shape;562;p15"/>
          <p:cNvSpPr/>
          <p:nvPr/>
        </p:nvSpPr>
        <p:spPr>
          <a:xfrm>
            <a:off x="141700" y="734512"/>
            <a:ext cx="5124600" cy="3674475"/>
          </a:xfrm>
          <a:prstGeom prst="roundRect">
            <a:avLst>
              <a:gd fmla="val 20335"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5"/>
          <p:cNvSpPr/>
          <p:nvPr/>
        </p:nvSpPr>
        <p:spPr>
          <a:xfrm>
            <a:off x="5656564" y="1406814"/>
            <a:ext cx="3236700" cy="1282575"/>
          </a:xfrm>
          <a:prstGeom prst="roundRect">
            <a:avLst>
              <a:gd fmla="val 8814" name="adj"/>
            </a:avLst>
          </a:prstGeom>
          <a:solidFill>
            <a:schemeClr val="lt1"/>
          </a:solidFill>
          <a:ln>
            <a:noFill/>
          </a:ln>
        </p:spPr>
        <p:txBody>
          <a:bodyPr anchorCtr="0" anchor="ctr" bIns="91425" lIns="91425" spcFirstLastPara="1" rIns="91425" wrap="square" tIns="91425">
            <a:noAutofit/>
          </a:bodyPr>
          <a:lstStyle/>
          <a:p>
            <a:pPr indent="0" lvl="0" marL="228600" marR="0" rtl="0" algn="l">
              <a:lnSpc>
                <a:spcPct val="107000"/>
              </a:lnSpc>
              <a:spcBef>
                <a:spcPts val="0"/>
              </a:spcBef>
              <a:spcAft>
                <a:spcPts val="800"/>
              </a:spcAft>
              <a:buNone/>
            </a:pPr>
            <a:r>
              <a:rPr b="0" i="0" lang="en-US" sz="1400" u="none" cap="none" strike="noStrike">
                <a:solidFill>
                  <a:srgbClr val="000000"/>
                </a:solidFill>
                <a:latin typeface="Arial"/>
                <a:ea typeface="Arial"/>
                <a:cs typeface="Arial"/>
                <a:sym typeface="Arial"/>
              </a:rPr>
              <a:t>Learn how to manage source control, very good support in doing multi-person projects.</a:t>
            </a:r>
            <a:endParaRPr/>
          </a:p>
        </p:txBody>
      </p:sp>
      <p:sp>
        <p:nvSpPr>
          <p:cNvPr id="564" name="Google Shape;564;p15"/>
          <p:cNvSpPr/>
          <p:nvPr/>
        </p:nvSpPr>
        <p:spPr>
          <a:xfrm>
            <a:off x="5676123" y="2914990"/>
            <a:ext cx="3236700" cy="423300"/>
          </a:xfrm>
          <a:prstGeom prst="roundRect">
            <a:avLst>
              <a:gd fmla="val 12216" name="adj"/>
            </a:avLst>
          </a:prstGeom>
          <a:solidFill>
            <a:schemeClr val="lt1"/>
          </a:solidFill>
          <a:ln>
            <a:noFill/>
          </a:ln>
        </p:spPr>
        <p:txBody>
          <a:bodyPr anchorCtr="0" anchor="ctr" bIns="91425" lIns="91425" spcFirstLastPara="1" rIns="91425" wrap="square" tIns="91425">
            <a:noAutofit/>
          </a:bodyPr>
          <a:lstStyle/>
          <a:p>
            <a:pPr indent="0" lvl="0" marL="228600" marR="0" rtl="0" algn="l">
              <a:lnSpc>
                <a:spcPct val="107000"/>
              </a:lnSpc>
              <a:spcBef>
                <a:spcPts val="0"/>
              </a:spcBef>
              <a:spcAft>
                <a:spcPts val="800"/>
              </a:spcAft>
              <a:buNone/>
            </a:pPr>
            <a:r>
              <a:rPr b="0" i="0" lang="en-US" sz="1400" u="none" cap="none" strike="noStrike">
                <a:solidFill>
                  <a:srgbClr val="000000"/>
                </a:solidFill>
                <a:latin typeface="Arial"/>
                <a:ea typeface="Arial"/>
                <a:cs typeface="Arial"/>
                <a:sym typeface="Arial"/>
              </a:rPr>
              <a:t>Learn new technology.</a:t>
            </a:r>
            <a:endParaRPr/>
          </a:p>
        </p:txBody>
      </p:sp>
      <p:sp>
        <p:nvSpPr>
          <p:cNvPr id="565" name="Google Shape;565;p15"/>
          <p:cNvSpPr/>
          <p:nvPr/>
        </p:nvSpPr>
        <p:spPr>
          <a:xfrm>
            <a:off x="715100" y="1406814"/>
            <a:ext cx="4120750" cy="340969"/>
          </a:xfrm>
          <a:prstGeom prst="roundRect">
            <a:avLst>
              <a:gd fmla="val 12216" name="adj"/>
            </a:avLst>
          </a:prstGeom>
          <a:solidFill>
            <a:schemeClr val="lt1"/>
          </a:solidFill>
          <a:ln>
            <a:noFill/>
          </a:ln>
        </p:spPr>
        <p:txBody>
          <a:bodyPr anchorCtr="0" anchor="ctr" bIns="91425" lIns="91425" spcFirstLastPara="1" rIns="91425" wrap="square" tIns="91425">
            <a:noAutofit/>
          </a:bodyPr>
          <a:lstStyle/>
          <a:p>
            <a:pPr indent="0" lvl="0" marL="228600" marR="0" rtl="0" algn="l">
              <a:lnSpc>
                <a:spcPct val="107000"/>
              </a:lnSpc>
              <a:spcBef>
                <a:spcPts val="0"/>
              </a:spcBef>
              <a:spcAft>
                <a:spcPts val="800"/>
              </a:spcAft>
              <a:buNone/>
            </a:pPr>
            <a:r>
              <a:rPr b="0" i="0" lang="en-US" sz="1400" u="none" cap="none" strike="noStrike">
                <a:solidFill>
                  <a:srgbClr val="000000"/>
                </a:solidFill>
                <a:latin typeface="Arial"/>
                <a:ea typeface="Arial"/>
                <a:cs typeface="Arial"/>
                <a:sym typeface="Arial"/>
              </a:rPr>
              <a:t>Responsive website. </a:t>
            </a:r>
            <a:endParaRPr/>
          </a:p>
        </p:txBody>
      </p:sp>
      <p:grpSp>
        <p:nvGrpSpPr>
          <p:cNvPr id="566" name="Google Shape;566;p15"/>
          <p:cNvGrpSpPr/>
          <p:nvPr/>
        </p:nvGrpSpPr>
        <p:grpSpPr>
          <a:xfrm>
            <a:off x="338375" y="244050"/>
            <a:ext cx="260031" cy="186099"/>
            <a:chOff x="338375" y="244050"/>
            <a:chExt cx="260031" cy="186099"/>
          </a:xfrm>
        </p:grpSpPr>
        <p:sp>
          <p:nvSpPr>
            <p:cNvPr id="567" name="Google Shape;567;p15"/>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5"/>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5"/>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5"/>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5"/>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5"/>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3" name="Google Shape;573;p15"/>
          <p:cNvSpPr/>
          <p:nvPr/>
        </p:nvSpPr>
        <p:spPr>
          <a:xfrm>
            <a:off x="715100" y="1954325"/>
            <a:ext cx="4120750" cy="340969"/>
          </a:xfrm>
          <a:prstGeom prst="roundRect">
            <a:avLst>
              <a:gd fmla="val 12216" name="adj"/>
            </a:avLst>
          </a:prstGeom>
          <a:solidFill>
            <a:schemeClr val="lt1"/>
          </a:solidFill>
          <a:ln>
            <a:noFill/>
          </a:ln>
        </p:spPr>
        <p:txBody>
          <a:bodyPr anchorCtr="0" anchor="ctr" bIns="91425" lIns="91425" spcFirstLastPara="1" rIns="91425" wrap="square" tIns="91425">
            <a:noAutofit/>
          </a:bodyPr>
          <a:lstStyle/>
          <a:p>
            <a:pPr indent="0" lvl="0" marL="228600" marR="0" rtl="0" algn="l">
              <a:lnSpc>
                <a:spcPct val="107000"/>
              </a:lnSpc>
              <a:spcBef>
                <a:spcPts val="0"/>
              </a:spcBef>
              <a:spcAft>
                <a:spcPts val="800"/>
              </a:spcAft>
              <a:buNone/>
            </a:pPr>
            <a:r>
              <a:rPr b="0" i="0" lang="en-US" sz="1400" u="none" cap="none" strike="noStrike">
                <a:solidFill>
                  <a:srgbClr val="000000"/>
                </a:solidFill>
                <a:latin typeface="Arial"/>
                <a:ea typeface="Arial"/>
                <a:cs typeface="Arial"/>
                <a:sym typeface="Arial"/>
              </a:rPr>
              <a:t>Create mobile version.</a:t>
            </a:r>
            <a:endParaRPr/>
          </a:p>
        </p:txBody>
      </p:sp>
      <p:sp>
        <p:nvSpPr>
          <p:cNvPr id="574" name="Google Shape;574;p15"/>
          <p:cNvSpPr/>
          <p:nvPr/>
        </p:nvSpPr>
        <p:spPr>
          <a:xfrm>
            <a:off x="715099" y="2462906"/>
            <a:ext cx="4120749" cy="423300"/>
          </a:xfrm>
          <a:prstGeom prst="roundRect">
            <a:avLst>
              <a:gd fmla="val 12216" name="adj"/>
            </a:avLst>
          </a:prstGeom>
          <a:solidFill>
            <a:schemeClr val="lt1"/>
          </a:solidFill>
          <a:ln>
            <a:noFill/>
          </a:ln>
        </p:spPr>
        <p:txBody>
          <a:bodyPr anchorCtr="0" anchor="ctr" bIns="91425" lIns="91425" spcFirstLastPara="1" rIns="91425" wrap="square" tIns="91425">
            <a:noAutofit/>
          </a:bodyPr>
          <a:lstStyle/>
          <a:p>
            <a:pPr indent="0" lvl="0" marL="228600" marR="0" rtl="0" algn="l">
              <a:lnSpc>
                <a:spcPct val="107000"/>
              </a:lnSpc>
              <a:spcBef>
                <a:spcPts val="0"/>
              </a:spcBef>
              <a:spcAft>
                <a:spcPts val="800"/>
              </a:spcAft>
              <a:buNone/>
            </a:pPr>
            <a:r>
              <a:rPr b="0" i="0" lang="en-US" sz="1400" u="none" cap="none" strike="noStrike">
                <a:solidFill>
                  <a:srgbClr val="000000"/>
                </a:solidFill>
                <a:latin typeface="Arial"/>
                <a:ea typeface="Arial"/>
                <a:cs typeface="Arial"/>
                <a:sym typeface="Arial"/>
              </a:rPr>
              <a:t>Improve website performance.</a:t>
            </a:r>
            <a:endParaRPr/>
          </a:p>
        </p:txBody>
      </p:sp>
      <p:sp>
        <p:nvSpPr>
          <p:cNvPr id="575" name="Google Shape;575;p15"/>
          <p:cNvSpPr/>
          <p:nvPr/>
        </p:nvSpPr>
        <p:spPr>
          <a:xfrm>
            <a:off x="715099" y="3072802"/>
            <a:ext cx="4120748" cy="933711"/>
          </a:xfrm>
          <a:prstGeom prst="roundRect">
            <a:avLst>
              <a:gd fmla="val 12216" name="adj"/>
            </a:avLst>
          </a:prstGeom>
          <a:solidFill>
            <a:schemeClr val="lt1"/>
          </a:solidFill>
          <a:ln>
            <a:noFill/>
          </a:ln>
        </p:spPr>
        <p:txBody>
          <a:bodyPr anchorCtr="0" anchor="ctr" bIns="91425" lIns="91425" spcFirstLastPara="1" rIns="91425" wrap="square" tIns="91425">
            <a:noAutofit/>
          </a:bodyPr>
          <a:lstStyle/>
          <a:p>
            <a:pPr indent="0" lvl="0" marL="228600" marR="0" rtl="0" algn="l">
              <a:lnSpc>
                <a:spcPct val="107000"/>
              </a:lnSpc>
              <a:spcBef>
                <a:spcPts val="0"/>
              </a:spcBef>
              <a:spcAft>
                <a:spcPts val="800"/>
              </a:spcAft>
              <a:buNone/>
            </a:pPr>
            <a:r>
              <a:rPr b="0" i="0" lang="en-US" sz="1400" u="none" cap="none" strike="noStrike">
                <a:solidFill>
                  <a:srgbClr val="000000"/>
                </a:solidFill>
                <a:latin typeface="Arial"/>
                <a:ea typeface="Arial"/>
                <a:cs typeface="Arial"/>
                <a:sym typeface="Arial"/>
              </a:rPr>
              <a:t>The team will work to improve the application and add more features in the future.</a:t>
            </a:r>
            <a:endParaRPr/>
          </a:p>
        </p:txBody>
      </p:sp>
      <p:sp>
        <p:nvSpPr>
          <p:cNvPr id="576" name="Google Shape;576;p15"/>
          <p:cNvSpPr txBox="1"/>
          <p:nvPr/>
        </p:nvSpPr>
        <p:spPr>
          <a:xfrm>
            <a:off x="949712" y="930319"/>
            <a:ext cx="4572000" cy="306109"/>
          </a:xfrm>
          <a:prstGeom prst="rect">
            <a:avLst/>
          </a:prstGeom>
          <a:noFill/>
          <a:ln>
            <a:noFill/>
          </a:ln>
        </p:spPr>
        <p:txBody>
          <a:bodyPr anchorCtr="0" anchor="t" bIns="45700" lIns="91425" spcFirstLastPara="1" rIns="91425" wrap="square" tIns="45700">
            <a:spAutoFit/>
          </a:bodyPr>
          <a:lstStyle/>
          <a:p>
            <a:pPr indent="0" lvl="0" marL="228600" marR="0" rtl="0" algn="l">
              <a:lnSpc>
                <a:spcPct val="107000"/>
              </a:lnSpc>
              <a:spcBef>
                <a:spcPts val="0"/>
              </a:spcBef>
              <a:spcAft>
                <a:spcPts val="0"/>
              </a:spcAft>
              <a:buNone/>
            </a:pPr>
            <a:r>
              <a:rPr b="1" i="0" lang="en-US" sz="1400" u="none" cap="none" strike="noStrike">
                <a:solidFill>
                  <a:schemeClr val="lt1"/>
                </a:solidFill>
                <a:latin typeface="Arial"/>
                <a:ea typeface="Arial"/>
                <a:cs typeface="Arial"/>
                <a:sym typeface="Arial"/>
              </a:rPr>
              <a:t>4.4. Future development direction</a:t>
            </a:r>
            <a:endParaRPr/>
          </a:p>
        </p:txBody>
      </p:sp>
      <p:sp>
        <p:nvSpPr>
          <p:cNvPr id="577" name="Google Shape;577;p15"/>
          <p:cNvSpPr txBox="1"/>
          <p:nvPr/>
        </p:nvSpPr>
        <p:spPr>
          <a:xfrm>
            <a:off x="6057274" y="954056"/>
            <a:ext cx="2380614" cy="306109"/>
          </a:xfrm>
          <a:prstGeom prst="rect">
            <a:avLst/>
          </a:prstGeom>
          <a:noFill/>
          <a:ln>
            <a:noFill/>
          </a:ln>
        </p:spPr>
        <p:txBody>
          <a:bodyPr anchorCtr="0" anchor="t" bIns="45700" lIns="91425" spcFirstLastPara="1" rIns="91425" wrap="square" tIns="45700">
            <a:spAutoFit/>
          </a:bodyPr>
          <a:lstStyle/>
          <a:p>
            <a:pPr indent="0" lvl="0" marL="228600" marR="0" rtl="0" algn="ctr">
              <a:lnSpc>
                <a:spcPct val="107000"/>
              </a:lnSpc>
              <a:spcBef>
                <a:spcPts val="0"/>
              </a:spcBef>
              <a:spcAft>
                <a:spcPts val="0"/>
              </a:spcAft>
              <a:buNone/>
            </a:pPr>
            <a:r>
              <a:rPr b="1" i="0" lang="en-US" sz="1400" u="none" cap="none" strike="noStrike">
                <a:solidFill>
                  <a:srgbClr val="000000"/>
                </a:solidFill>
                <a:latin typeface="Arial"/>
                <a:ea typeface="Arial"/>
                <a:cs typeface="Arial"/>
                <a:sym typeface="Arial"/>
              </a:rPr>
              <a:t>4.3. Reflection gained </a:t>
            </a:r>
            <a:endParaRPr/>
          </a:p>
        </p:txBody>
      </p:sp>
      <p:sp>
        <p:nvSpPr>
          <p:cNvPr id="578" name="Google Shape;578;p15">
            <a:hlinkClick action="ppaction://hlinksldjump" r:id="rId3"/>
          </p:cNvPr>
          <p:cNvSpPr/>
          <p:nvPr/>
        </p:nvSpPr>
        <p:spPr>
          <a:xfrm>
            <a:off x="1017031" y="217192"/>
            <a:ext cx="1274516" cy="265052"/>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Introduction</a:t>
            </a:r>
            <a:endParaRPr/>
          </a:p>
        </p:txBody>
      </p:sp>
      <p:sp>
        <p:nvSpPr>
          <p:cNvPr id="579" name="Google Shape;579;p15">
            <a:hlinkClick action="ppaction://hlinksldjump" r:id="rId4"/>
          </p:cNvPr>
          <p:cNvSpPr/>
          <p:nvPr/>
        </p:nvSpPr>
        <p:spPr>
          <a:xfrm>
            <a:off x="4227984" y="246909"/>
            <a:ext cx="1419415" cy="265052"/>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System design</a:t>
            </a:r>
            <a:endParaRPr b="0" i="0" sz="1200" u="none" cap="none" strike="noStrike">
              <a:solidFill>
                <a:srgbClr val="000000"/>
              </a:solidFill>
              <a:latin typeface="Times New Roman"/>
              <a:ea typeface="Times New Roman"/>
              <a:cs typeface="Times New Roman"/>
              <a:sym typeface="Times New Roman"/>
            </a:endParaRPr>
          </a:p>
        </p:txBody>
      </p:sp>
      <p:sp>
        <p:nvSpPr>
          <p:cNvPr id="580" name="Google Shape;580;p15">
            <a:hlinkClick action="ppaction://hlinksldjump" r:id="rId5"/>
          </p:cNvPr>
          <p:cNvSpPr/>
          <p:nvPr/>
        </p:nvSpPr>
        <p:spPr>
          <a:xfrm>
            <a:off x="5760552" y="250131"/>
            <a:ext cx="1497896" cy="220686"/>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Implementation</a:t>
            </a:r>
            <a:endParaRPr/>
          </a:p>
        </p:txBody>
      </p:sp>
      <p:sp>
        <p:nvSpPr>
          <p:cNvPr id="581" name="Google Shape;581;p15">
            <a:hlinkClick action="ppaction://hlinksldjump" r:id="rId6"/>
          </p:cNvPr>
          <p:cNvSpPr/>
          <p:nvPr/>
        </p:nvSpPr>
        <p:spPr>
          <a:xfrm>
            <a:off x="2404700" y="254979"/>
            <a:ext cx="1855486" cy="225324"/>
          </a:xfrm>
          <a:prstGeom prst="roundRect">
            <a:avLst>
              <a:gd fmla="val 35642"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System architechture</a:t>
            </a:r>
            <a:endParaRPr b="0" i="0" sz="1200" u="none" cap="none" strike="noStrike">
              <a:solidFill>
                <a:srgbClr val="000000"/>
              </a:solidFill>
              <a:latin typeface="Times New Roman"/>
              <a:ea typeface="Times New Roman"/>
              <a:cs typeface="Times New Roman"/>
              <a:sym typeface="Times New Roman"/>
            </a:endParaRPr>
          </a:p>
        </p:txBody>
      </p:sp>
      <p:sp>
        <p:nvSpPr>
          <p:cNvPr id="582" name="Google Shape;582;p15">
            <a:hlinkClick action="ppaction://hlinksldjump" r:id="rId7"/>
          </p:cNvPr>
          <p:cNvSpPr/>
          <p:nvPr/>
        </p:nvSpPr>
        <p:spPr>
          <a:xfrm>
            <a:off x="7470683" y="166929"/>
            <a:ext cx="1040617" cy="355510"/>
          </a:xfrm>
          <a:prstGeom prst="roundRect">
            <a:avLst>
              <a:gd fmla="val 3628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3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300" u="none" cap="none" strike="noStrike">
              <a:solidFill>
                <a:srgbClr val="000000"/>
              </a:solidFill>
              <a:latin typeface="Times New Roman"/>
              <a:ea typeface="Times New Roman"/>
              <a:cs typeface="Times New Roman"/>
              <a:sym typeface="Times New Roman"/>
            </a:endParaRPr>
          </a:p>
        </p:txBody>
      </p:sp>
      <p:sp>
        <p:nvSpPr>
          <p:cNvPr id="583" name="Google Shape;583;p15"/>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584" name="Google Shape;584;p15"/>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585" name="Google Shape;585;p15"/>
          <p:cNvGrpSpPr/>
          <p:nvPr/>
        </p:nvGrpSpPr>
        <p:grpSpPr>
          <a:xfrm>
            <a:off x="5221631" y="4740114"/>
            <a:ext cx="195014" cy="195004"/>
            <a:chOff x="266768" y="1721375"/>
            <a:chExt cx="397907" cy="397887"/>
          </a:xfrm>
        </p:grpSpPr>
        <p:sp>
          <p:nvSpPr>
            <p:cNvPr id="586" name="Google Shape;586;p1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 name="Google Shape;588;p15"/>
          <p:cNvGrpSpPr/>
          <p:nvPr/>
        </p:nvGrpSpPr>
        <p:grpSpPr>
          <a:xfrm>
            <a:off x="5487059" y="4739994"/>
            <a:ext cx="194994" cy="195004"/>
            <a:chOff x="864491" y="1723250"/>
            <a:chExt cx="397866" cy="397887"/>
          </a:xfrm>
        </p:grpSpPr>
        <p:sp>
          <p:nvSpPr>
            <p:cNvPr id="589" name="Google Shape;589;p1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2" name="Google Shape;592;p15"/>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3" name="Google Shape;593;p15"/>
          <p:cNvGrpSpPr/>
          <p:nvPr/>
        </p:nvGrpSpPr>
        <p:grpSpPr>
          <a:xfrm>
            <a:off x="6018411" y="4739608"/>
            <a:ext cx="195792" cy="195792"/>
            <a:chOff x="1190625" y="238125"/>
            <a:chExt cx="5235075" cy="5235075"/>
          </a:xfrm>
        </p:grpSpPr>
        <p:sp>
          <p:nvSpPr>
            <p:cNvPr id="594" name="Google Shape;594;p1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6"/>
          <p:cNvSpPr/>
          <p:nvPr/>
        </p:nvSpPr>
        <p:spPr>
          <a:xfrm>
            <a:off x="150400" y="125450"/>
            <a:ext cx="4993200" cy="3492300"/>
          </a:xfrm>
          <a:prstGeom prst="roundRect">
            <a:avLst>
              <a:gd fmla="val 7887"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6"/>
          <p:cNvSpPr txBox="1"/>
          <p:nvPr>
            <p:ph type="ctrTitle"/>
          </p:nvPr>
        </p:nvSpPr>
        <p:spPr>
          <a:xfrm>
            <a:off x="715100" y="535000"/>
            <a:ext cx="3807300" cy="83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US"/>
              <a:t>Thanks!</a:t>
            </a:r>
            <a:endParaRPr/>
          </a:p>
        </p:txBody>
      </p:sp>
      <p:sp>
        <p:nvSpPr>
          <p:cNvPr id="602" name="Google Shape;602;p16"/>
          <p:cNvSpPr txBox="1"/>
          <p:nvPr>
            <p:ph idx="1" type="subTitle"/>
          </p:nvPr>
        </p:nvSpPr>
        <p:spPr>
          <a:xfrm>
            <a:off x="710150" y="1429300"/>
            <a:ext cx="3807300" cy="112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solidFill>
                  <a:schemeClr val="dk1"/>
                </a:solidFill>
              </a:rPr>
              <a:t>Do you have any questions?</a:t>
            </a:r>
            <a:endParaRPr b="1" sz="2000">
              <a:solidFill>
                <a:schemeClr val="dk1"/>
              </a:solidFill>
            </a:endParaRPr>
          </a:p>
        </p:txBody>
      </p:sp>
      <p:sp>
        <p:nvSpPr>
          <p:cNvPr id="603" name="Google Shape;603;p16"/>
          <p:cNvSpPr txBox="1"/>
          <p:nvPr/>
        </p:nvSpPr>
        <p:spPr>
          <a:xfrm>
            <a:off x="715100" y="2606200"/>
            <a:ext cx="3055500" cy="3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Open Sans"/>
                <a:ea typeface="Open Sans"/>
                <a:cs typeface="Open Sans"/>
                <a:sym typeface="Open Sans"/>
              </a:rPr>
              <a:t>Please keep this slide for attribution</a:t>
            </a:r>
            <a:endParaRPr b="1" i="0" sz="1200" u="none" cap="none" strike="noStrike">
              <a:solidFill>
                <a:schemeClr val="dk1"/>
              </a:solidFill>
              <a:latin typeface="Open Sans"/>
              <a:ea typeface="Open Sans"/>
              <a:cs typeface="Open Sans"/>
              <a:sym typeface="Open Sans"/>
            </a:endParaRPr>
          </a:p>
        </p:txBody>
      </p:sp>
      <p:grpSp>
        <p:nvGrpSpPr>
          <p:cNvPr id="604" name="Google Shape;604;p16"/>
          <p:cNvGrpSpPr/>
          <p:nvPr/>
        </p:nvGrpSpPr>
        <p:grpSpPr>
          <a:xfrm>
            <a:off x="786476" y="3015836"/>
            <a:ext cx="365438" cy="365419"/>
            <a:chOff x="266768" y="1721375"/>
            <a:chExt cx="397907" cy="397887"/>
          </a:xfrm>
        </p:grpSpPr>
        <p:sp>
          <p:nvSpPr>
            <p:cNvPr id="605" name="Google Shape;605;p1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 name="Google Shape;607;p16"/>
          <p:cNvGrpSpPr/>
          <p:nvPr/>
        </p:nvGrpSpPr>
        <p:grpSpPr>
          <a:xfrm>
            <a:off x="1283864" y="3015612"/>
            <a:ext cx="365400" cy="365419"/>
            <a:chOff x="864491" y="1723250"/>
            <a:chExt cx="397866" cy="397887"/>
          </a:xfrm>
        </p:grpSpPr>
        <p:sp>
          <p:nvSpPr>
            <p:cNvPr id="608" name="Google Shape;608;p1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1" name="Google Shape;611;p16"/>
          <p:cNvSpPr/>
          <p:nvPr/>
        </p:nvSpPr>
        <p:spPr>
          <a:xfrm>
            <a:off x="1781033" y="3048965"/>
            <a:ext cx="366473" cy="298897"/>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2" name="Google Shape;612;p16"/>
          <p:cNvGrpSpPr/>
          <p:nvPr/>
        </p:nvGrpSpPr>
        <p:grpSpPr>
          <a:xfrm>
            <a:off x="2279543" y="3014914"/>
            <a:ext cx="366979" cy="366979"/>
            <a:chOff x="1190625" y="238125"/>
            <a:chExt cx="5235075" cy="5235075"/>
          </a:xfrm>
        </p:grpSpPr>
        <p:sp>
          <p:nvSpPr>
            <p:cNvPr id="613" name="Google Shape;613;p1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15" name="Google Shape;615;p16"/>
          <p:cNvPicPr preferRelativeResize="0"/>
          <p:nvPr>
            <p:ph idx="2" type="pic"/>
          </p:nvPr>
        </p:nvPicPr>
        <p:blipFill rotWithShape="1">
          <a:blip r:embed="rId3">
            <a:alphaModFix/>
          </a:blip>
          <a:srcRect b="0" l="29600" r="20491" t="0"/>
          <a:stretch/>
        </p:blipFill>
        <p:spPr>
          <a:xfrm>
            <a:off x="5296050" y="125450"/>
            <a:ext cx="3677400" cy="4903800"/>
          </a:xfrm>
          <a:prstGeom prst="roundRect">
            <a:avLst>
              <a:gd fmla="val 8594" name="adj"/>
            </a:avLst>
          </a:prstGeom>
          <a:noFill/>
          <a:ln>
            <a:noFill/>
          </a:ln>
          <a:effectLst>
            <a:outerShdw blurRad="57150" rotWithShape="0" algn="bl" dir="5400000" dist="19050">
              <a:schemeClr val="dk1">
                <a:alpha val="49803"/>
              </a:scheme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
          <p:cNvSpPr/>
          <p:nvPr/>
        </p:nvSpPr>
        <p:spPr>
          <a:xfrm>
            <a:off x="3425725" y="3914350"/>
            <a:ext cx="5557800" cy="600000"/>
          </a:xfrm>
          <a:prstGeom prst="roundRect">
            <a:avLst>
              <a:gd fmla="val 24542"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a:off x="3440403" y="724337"/>
            <a:ext cx="5547600" cy="3117600"/>
          </a:xfrm>
          <a:prstGeom prst="roundRect">
            <a:avLst>
              <a:gd fmla="val 4705"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72" name="Google Shape;172;p2"/>
          <p:cNvSpPr txBox="1"/>
          <p:nvPr>
            <p:ph type="ctrTitle"/>
          </p:nvPr>
        </p:nvSpPr>
        <p:spPr>
          <a:xfrm>
            <a:off x="4370875" y="920225"/>
            <a:ext cx="3667500" cy="2641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latin typeface="Times New Roman"/>
                <a:ea typeface="Times New Roman"/>
                <a:cs typeface="Times New Roman"/>
                <a:sym typeface="Times New Roman"/>
              </a:rPr>
              <a:t>Local Shop </a:t>
            </a:r>
            <a:r>
              <a:rPr lang="en-US">
                <a:solidFill>
                  <a:schemeClr val="lt1"/>
                </a:solidFill>
                <a:latin typeface="Times New Roman"/>
                <a:ea typeface="Times New Roman"/>
                <a:cs typeface="Times New Roman"/>
                <a:sym typeface="Times New Roman"/>
              </a:rPr>
              <a:t>Website Design</a:t>
            </a:r>
            <a:endParaRPr>
              <a:solidFill>
                <a:schemeClr val="lt1"/>
              </a:solidFill>
              <a:latin typeface="Times New Roman"/>
              <a:ea typeface="Times New Roman"/>
              <a:cs typeface="Times New Roman"/>
              <a:sym typeface="Times New Roman"/>
            </a:endParaRPr>
          </a:p>
        </p:txBody>
      </p:sp>
      <p:sp>
        <p:nvSpPr>
          <p:cNvPr id="173" name="Google Shape;173;p2"/>
          <p:cNvSpPr txBox="1"/>
          <p:nvPr>
            <p:ph idx="1" type="subTitle"/>
          </p:nvPr>
        </p:nvSpPr>
        <p:spPr>
          <a:xfrm>
            <a:off x="3719850" y="3999375"/>
            <a:ext cx="4959300" cy="40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174" name="Google Shape;174;p2"/>
          <p:cNvPicPr preferRelativeResize="0"/>
          <p:nvPr/>
        </p:nvPicPr>
        <p:blipFill rotWithShape="1">
          <a:blip r:embed="rId3">
            <a:alphaModFix/>
          </a:blip>
          <a:srcRect b="-487" l="-190" r="50543" t="-428"/>
          <a:stretch/>
        </p:blipFill>
        <p:spPr>
          <a:xfrm>
            <a:off x="293704" y="774687"/>
            <a:ext cx="2826604" cy="3592800"/>
          </a:xfrm>
          <a:prstGeom prst="rect">
            <a:avLst/>
          </a:prstGeom>
          <a:noFill/>
          <a:ln>
            <a:noFill/>
          </a:ln>
          <a:effectLst>
            <a:outerShdw blurRad="190500" rotWithShape="0" algn="tl">
              <a:srgbClr val="000000">
                <a:alpha val="69803"/>
              </a:srgbClr>
            </a:outerShdw>
          </a:effectLst>
        </p:spPr>
      </p:pic>
      <p:sp>
        <p:nvSpPr>
          <p:cNvPr id="175" name="Google Shape;175;p2"/>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176" name="Google Shape;176;p2"/>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177" name="Google Shape;177;p2"/>
          <p:cNvGrpSpPr/>
          <p:nvPr/>
        </p:nvGrpSpPr>
        <p:grpSpPr>
          <a:xfrm>
            <a:off x="5221631" y="4740114"/>
            <a:ext cx="195014" cy="195004"/>
            <a:chOff x="266768" y="1721375"/>
            <a:chExt cx="397907" cy="397887"/>
          </a:xfrm>
        </p:grpSpPr>
        <p:sp>
          <p:nvSpPr>
            <p:cNvPr id="178" name="Google Shape;178;p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2"/>
          <p:cNvGrpSpPr/>
          <p:nvPr/>
        </p:nvGrpSpPr>
        <p:grpSpPr>
          <a:xfrm>
            <a:off x="5487059" y="4739994"/>
            <a:ext cx="194994" cy="195004"/>
            <a:chOff x="864491" y="1723250"/>
            <a:chExt cx="397866" cy="397887"/>
          </a:xfrm>
        </p:grpSpPr>
        <p:sp>
          <p:nvSpPr>
            <p:cNvPr id="181" name="Google Shape;181;p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 name="Google Shape;184;p2"/>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 name="Google Shape;185;p2"/>
          <p:cNvGrpSpPr/>
          <p:nvPr/>
        </p:nvGrpSpPr>
        <p:grpSpPr>
          <a:xfrm>
            <a:off x="6018411" y="4739608"/>
            <a:ext cx="195792" cy="195792"/>
            <a:chOff x="1190625" y="238125"/>
            <a:chExt cx="5235075" cy="5235075"/>
          </a:xfrm>
        </p:grpSpPr>
        <p:sp>
          <p:nvSpPr>
            <p:cNvPr id="186" name="Google Shape;186;p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 name="Google Shape;188;p2"/>
          <p:cNvSpPr txBox="1"/>
          <p:nvPr/>
        </p:nvSpPr>
        <p:spPr>
          <a:xfrm>
            <a:off x="2165915" y="105937"/>
            <a:ext cx="4959300" cy="40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Open Sans"/>
              <a:buNone/>
            </a:pPr>
            <a:r>
              <a:t/>
            </a:r>
            <a:endParaRPr b="0" i="0" sz="16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3"/>
          <p:cNvSpPr/>
          <p:nvPr/>
        </p:nvSpPr>
        <p:spPr>
          <a:xfrm>
            <a:off x="2470290" y="925622"/>
            <a:ext cx="4052974" cy="3343359"/>
          </a:xfrm>
          <a:prstGeom prst="roundRect">
            <a:avLst>
              <a:gd fmla="val 14026"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228600" marR="0" rtl="0" algn="just">
              <a:lnSpc>
                <a:spcPct val="107000"/>
              </a:lnSpc>
              <a:spcBef>
                <a:spcPts val="0"/>
              </a:spcBef>
              <a:spcAft>
                <a:spcPts val="0"/>
              </a:spcAft>
              <a:buNone/>
            </a:pPr>
            <a:r>
              <a:t/>
            </a:r>
            <a:endParaRPr b="0" i="0" sz="1300" u="none" cap="none" strike="noStrike">
              <a:solidFill>
                <a:srgbClr val="000000"/>
              </a:solidFill>
              <a:latin typeface="Arial"/>
              <a:ea typeface="Arial"/>
              <a:cs typeface="Arial"/>
              <a:sym typeface="Arial"/>
            </a:endParaRPr>
          </a:p>
          <a:p>
            <a:pPr indent="0" lvl="0" marL="228600" marR="0" rtl="0" algn="just">
              <a:lnSpc>
                <a:spcPct val="107000"/>
              </a:lnSpc>
              <a:spcBef>
                <a:spcPts val="800"/>
              </a:spcBef>
              <a:spcAft>
                <a:spcPts val="0"/>
              </a:spcAft>
              <a:buNone/>
            </a:pPr>
            <a:r>
              <a:t/>
            </a:r>
            <a:endParaRPr b="0" i="0" sz="1300" u="none" cap="none" strike="noStrike">
              <a:solidFill>
                <a:srgbClr val="000000"/>
              </a:solidFill>
              <a:latin typeface="Arial"/>
              <a:ea typeface="Arial"/>
              <a:cs typeface="Arial"/>
              <a:sym typeface="Arial"/>
            </a:endParaRPr>
          </a:p>
          <a:p>
            <a:pPr indent="-285750" lvl="0" marL="514350" marR="0" rtl="0" algn="just">
              <a:lnSpc>
                <a:spcPct val="107000"/>
              </a:lnSpc>
              <a:spcBef>
                <a:spcPts val="800"/>
              </a:spcBef>
              <a:spcAft>
                <a:spcPts val="0"/>
              </a:spcAft>
              <a:buClr>
                <a:srgbClr val="000000"/>
              </a:buClr>
              <a:buSzPts val="1300"/>
              <a:buFont typeface="Noto Sans Symbols"/>
              <a:buChar char="▪"/>
            </a:pPr>
            <a:r>
              <a:rPr b="0" i="0" lang="en-US" sz="1300" u="none" cap="none" strike="noStrike">
                <a:solidFill>
                  <a:srgbClr val="000000"/>
                </a:solidFill>
                <a:latin typeface="Arial"/>
                <a:ea typeface="Arial"/>
                <a:cs typeface="Arial"/>
                <a:sym typeface="Arial"/>
              </a:rPr>
              <a:t>As the digital technology era develops, the trend of using online sales systems is also increasing.</a:t>
            </a:r>
            <a:endParaRPr/>
          </a:p>
          <a:p>
            <a:pPr indent="-285750" lvl="0" marL="514350" marR="0" rtl="0" algn="just">
              <a:lnSpc>
                <a:spcPct val="107000"/>
              </a:lnSpc>
              <a:spcBef>
                <a:spcPts val="800"/>
              </a:spcBef>
              <a:spcAft>
                <a:spcPts val="0"/>
              </a:spcAft>
              <a:buClr>
                <a:srgbClr val="000000"/>
              </a:buClr>
              <a:buSzPts val="1300"/>
              <a:buFont typeface="Noto Sans Symbols"/>
              <a:buChar char="▪"/>
            </a:pPr>
            <a:r>
              <a:rPr b="0" i="0" lang="en-US" sz="1300" u="none" cap="none" strike="noStrike">
                <a:solidFill>
                  <a:srgbClr val="000000"/>
                </a:solidFill>
                <a:latin typeface="Arial"/>
                <a:ea typeface="Arial"/>
                <a:cs typeface="Arial"/>
                <a:sym typeface="Arial"/>
              </a:rPr>
              <a:t>The e-commerce market is also growing strongly, almost all products from essential necessities are also sold online through websites.</a:t>
            </a:r>
            <a:endParaRPr/>
          </a:p>
          <a:p>
            <a:pPr indent="-285750" lvl="0" marL="514350" marR="0" rtl="0" algn="just">
              <a:lnSpc>
                <a:spcPct val="107000"/>
              </a:lnSpc>
              <a:spcBef>
                <a:spcPts val="800"/>
              </a:spcBef>
              <a:spcAft>
                <a:spcPts val="0"/>
              </a:spcAft>
              <a:buClr>
                <a:srgbClr val="000000"/>
              </a:buClr>
              <a:buSzPts val="1300"/>
              <a:buFont typeface="Noto Sans Symbols"/>
              <a:buChar char="▪"/>
            </a:pPr>
            <a:r>
              <a:rPr b="0" i="0" lang="en-US" sz="1300" u="none" cap="none" strike="noStrike">
                <a:solidFill>
                  <a:srgbClr val="000000"/>
                </a:solidFill>
                <a:latin typeface="Arial"/>
                <a:ea typeface="Arial"/>
                <a:cs typeface="Arial"/>
                <a:sym typeface="Arial"/>
              </a:rPr>
              <a:t>On the current market, there are many websites about e-commerce trading such as shopee, amazon, alibaba, tiki, ..... </a:t>
            </a:r>
            <a:endParaRPr/>
          </a:p>
          <a:p>
            <a:pPr indent="0" lvl="0" marL="228600" marR="0" rtl="0" algn="just">
              <a:lnSpc>
                <a:spcPct val="107000"/>
              </a:lnSpc>
              <a:spcBef>
                <a:spcPts val="800"/>
              </a:spcBef>
              <a:spcAft>
                <a:spcPts val="0"/>
              </a:spcAft>
              <a:buNone/>
            </a:pPr>
            <a:r>
              <a:rPr b="0" i="0" lang="en-US" sz="1300" u="none" cap="none" strike="noStrike">
                <a:solidFill>
                  <a:srgbClr val="000000"/>
                </a:solidFill>
                <a:latin typeface="Arial"/>
                <a:ea typeface="Arial"/>
                <a:cs typeface="Arial"/>
                <a:sym typeface="Arial"/>
              </a:rPr>
              <a:t>🡺 Based on the current trend, my team also designed a website for management and sales of clothing and fashion products</a:t>
            </a:r>
            <a:endParaRPr/>
          </a:p>
          <a:p>
            <a:pPr indent="0" lvl="0" marL="228600" marR="0" rtl="0" algn="just">
              <a:lnSpc>
                <a:spcPct val="107000"/>
              </a:lnSpc>
              <a:spcBef>
                <a:spcPts val="800"/>
              </a:spcBef>
              <a:spcAft>
                <a:spcPts val="0"/>
              </a:spcAft>
              <a:buNone/>
            </a:pPr>
            <a:r>
              <a:t/>
            </a:r>
            <a:endParaRPr b="0" i="0" sz="1300" u="none" cap="none" strike="noStrike">
              <a:solidFill>
                <a:srgbClr val="000000"/>
              </a:solidFill>
              <a:latin typeface="Arial"/>
              <a:ea typeface="Arial"/>
              <a:cs typeface="Arial"/>
              <a:sym typeface="Arial"/>
            </a:endParaRPr>
          </a:p>
          <a:p>
            <a:pPr indent="0" lvl="0" marL="228600" marR="0" rtl="0" algn="just">
              <a:lnSpc>
                <a:spcPct val="107000"/>
              </a:lnSpc>
              <a:spcBef>
                <a:spcPts val="800"/>
              </a:spcBef>
              <a:spcAft>
                <a:spcPts val="800"/>
              </a:spcAft>
              <a:buNone/>
            </a:pPr>
            <a:r>
              <a:t/>
            </a:r>
            <a:endParaRPr b="0" i="0" sz="1300" u="none" cap="none" strike="noStrike">
              <a:solidFill>
                <a:srgbClr val="000000"/>
              </a:solidFill>
              <a:latin typeface="Arial"/>
              <a:ea typeface="Arial"/>
              <a:cs typeface="Arial"/>
              <a:sym typeface="Arial"/>
            </a:endParaRPr>
          </a:p>
        </p:txBody>
      </p:sp>
      <p:grpSp>
        <p:nvGrpSpPr>
          <p:cNvPr id="194" name="Google Shape;194;p3"/>
          <p:cNvGrpSpPr/>
          <p:nvPr/>
        </p:nvGrpSpPr>
        <p:grpSpPr>
          <a:xfrm>
            <a:off x="338375" y="244050"/>
            <a:ext cx="260031" cy="186099"/>
            <a:chOff x="338375" y="244050"/>
            <a:chExt cx="260031" cy="186099"/>
          </a:xfrm>
        </p:grpSpPr>
        <p:sp>
          <p:nvSpPr>
            <p:cNvPr id="195" name="Google Shape;195;p3"/>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p:txBody>
        </p:sp>
        <p:sp>
          <p:nvSpPr>
            <p:cNvPr id="196" name="Google Shape;196;p3"/>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p:txBody>
        </p:sp>
        <p:sp>
          <p:nvSpPr>
            <p:cNvPr id="197" name="Google Shape;197;p3"/>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p:txBody>
        </p:sp>
        <p:sp>
          <p:nvSpPr>
            <p:cNvPr id="198" name="Google Shape;198;p3"/>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p:txBody>
        </p:sp>
        <p:sp>
          <p:nvSpPr>
            <p:cNvPr id="199" name="Google Shape;199;p3"/>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p:txBody>
        </p:sp>
        <p:sp>
          <p:nvSpPr>
            <p:cNvPr id="200" name="Google Shape;200;p3"/>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p:txBody>
        </p:sp>
      </p:grpSp>
      <p:pic>
        <p:nvPicPr>
          <p:cNvPr id="201" name="Google Shape;201;p3"/>
          <p:cNvPicPr preferRelativeResize="0"/>
          <p:nvPr/>
        </p:nvPicPr>
        <p:blipFill rotWithShape="1">
          <a:blip r:embed="rId3">
            <a:alphaModFix/>
          </a:blip>
          <a:srcRect b="0" l="0" r="0" t="0"/>
          <a:stretch/>
        </p:blipFill>
        <p:spPr>
          <a:xfrm>
            <a:off x="170600" y="931885"/>
            <a:ext cx="2184715" cy="1537979"/>
          </a:xfrm>
          <a:prstGeom prst="flowChartDocument">
            <a:avLst/>
          </a:prstGeom>
          <a:noFill/>
          <a:ln>
            <a:noFill/>
          </a:ln>
        </p:spPr>
      </p:pic>
      <p:pic>
        <p:nvPicPr>
          <p:cNvPr id="202" name="Google Shape;202;p3"/>
          <p:cNvPicPr preferRelativeResize="0"/>
          <p:nvPr/>
        </p:nvPicPr>
        <p:blipFill rotWithShape="1">
          <a:blip r:embed="rId4">
            <a:alphaModFix/>
          </a:blip>
          <a:srcRect b="0" l="0" r="0" t="0"/>
          <a:stretch/>
        </p:blipFill>
        <p:spPr>
          <a:xfrm>
            <a:off x="6649218" y="925622"/>
            <a:ext cx="2324182" cy="1486875"/>
          </a:xfrm>
          <a:prstGeom prst="flowChartDocument">
            <a:avLst/>
          </a:prstGeom>
          <a:noFill/>
          <a:ln>
            <a:noFill/>
          </a:ln>
        </p:spPr>
      </p:pic>
      <p:pic>
        <p:nvPicPr>
          <p:cNvPr id="203" name="Google Shape;203;p3"/>
          <p:cNvPicPr preferRelativeResize="0"/>
          <p:nvPr/>
        </p:nvPicPr>
        <p:blipFill rotWithShape="1">
          <a:blip r:embed="rId5">
            <a:alphaModFix/>
          </a:blip>
          <a:srcRect b="0" l="0" r="0" t="0"/>
          <a:stretch/>
        </p:blipFill>
        <p:spPr>
          <a:xfrm>
            <a:off x="150400" y="2738264"/>
            <a:ext cx="2194528" cy="1530717"/>
          </a:xfrm>
          <a:prstGeom prst="flowChartDocument">
            <a:avLst/>
          </a:prstGeom>
          <a:noFill/>
          <a:ln>
            <a:noFill/>
          </a:ln>
        </p:spPr>
      </p:pic>
      <p:pic>
        <p:nvPicPr>
          <p:cNvPr id="204" name="Google Shape;204;p3"/>
          <p:cNvPicPr preferRelativeResize="0"/>
          <p:nvPr/>
        </p:nvPicPr>
        <p:blipFill rotWithShape="1">
          <a:blip r:embed="rId6">
            <a:alphaModFix/>
          </a:blip>
          <a:srcRect b="0" l="0" r="0" t="0"/>
          <a:stretch/>
        </p:blipFill>
        <p:spPr>
          <a:xfrm>
            <a:off x="6649218" y="2738264"/>
            <a:ext cx="2324182" cy="1530717"/>
          </a:xfrm>
          <a:prstGeom prst="flowChartDocument">
            <a:avLst/>
          </a:prstGeom>
          <a:noFill/>
          <a:ln>
            <a:noFill/>
          </a:ln>
        </p:spPr>
      </p:pic>
      <p:sp>
        <p:nvSpPr>
          <p:cNvPr id="205" name="Google Shape;205;p3">
            <a:hlinkClick action="ppaction://hlinksldjump" r:id="rId7"/>
          </p:cNvPr>
          <p:cNvSpPr/>
          <p:nvPr/>
        </p:nvSpPr>
        <p:spPr>
          <a:xfrm>
            <a:off x="967490" y="130628"/>
            <a:ext cx="1274516" cy="40937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Introduction</a:t>
            </a:r>
            <a:endParaRPr/>
          </a:p>
        </p:txBody>
      </p:sp>
      <p:sp>
        <p:nvSpPr>
          <p:cNvPr id="206" name="Google Shape;206;p3">
            <a:hlinkClick action="ppaction://hlinksldjump" r:id="rId8"/>
          </p:cNvPr>
          <p:cNvSpPr/>
          <p:nvPr/>
        </p:nvSpPr>
        <p:spPr>
          <a:xfrm>
            <a:off x="4325432" y="273993"/>
            <a:ext cx="1419415" cy="265052"/>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System design</a:t>
            </a:r>
            <a:endParaRPr b="0" i="0" sz="1200" u="none" cap="none" strike="noStrike">
              <a:solidFill>
                <a:srgbClr val="000000"/>
              </a:solidFill>
              <a:latin typeface="Times New Roman"/>
              <a:ea typeface="Times New Roman"/>
              <a:cs typeface="Times New Roman"/>
              <a:sym typeface="Times New Roman"/>
            </a:endParaRPr>
          </a:p>
        </p:txBody>
      </p:sp>
      <p:sp>
        <p:nvSpPr>
          <p:cNvPr id="207" name="Google Shape;207;p3">
            <a:hlinkClick action="ppaction://hlinksldjump" r:id="rId9"/>
          </p:cNvPr>
          <p:cNvSpPr/>
          <p:nvPr/>
        </p:nvSpPr>
        <p:spPr>
          <a:xfrm>
            <a:off x="5810093" y="282236"/>
            <a:ext cx="1497896" cy="220686"/>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Implementation</a:t>
            </a:r>
            <a:endParaRPr/>
          </a:p>
        </p:txBody>
      </p:sp>
      <p:sp>
        <p:nvSpPr>
          <p:cNvPr id="208" name="Google Shape;208;p3">
            <a:hlinkClick action="ppaction://hlinksldjump" r:id="rId10"/>
          </p:cNvPr>
          <p:cNvSpPr/>
          <p:nvPr/>
        </p:nvSpPr>
        <p:spPr>
          <a:xfrm>
            <a:off x="7470683" y="301515"/>
            <a:ext cx="1040617" cy="220924"/>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2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200" u="none" cap="none" strike="noStrike">
              <a:solidFill>
                <a:srgbClr val="000000"/>
              </a:solidFill>
              <a:latin typeface="Times New Roman"/>
              <a:ea typeface="Times New Roman"/>
              <a:cs typeface="Times New Roman"/>
              <a:sym typeface="Times New Roman"/>
            </a:endParaRPr>
          </a:p>
        </p:txBody>
      </p:sp>
      <p:sp>
        <p:nvSpPr>
          <p:cNvPr id="209" name="Google Shape;209;p3">
            <a:hlinkClick action="ppaction://hlinksldjump" r:id="rId11"/>
          </p:cNvPr>
          <p:cNvSpPr/>
          <p:nvPr/>
        </p:nvSpPr>
        <p:spPr>
          <a:xfrm>
            <a:off x="2437323" y="273993"/>
            <a:ext cx="1855486" cy="225324"/>
          </a:xfrm>
          <a:prstGeom prst="roundRect">
            <a:avLst>
              <a:gd fmla="val 35642"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System architechture</a:t>
            </a:r>
            <a:endParaRPr b="0" i="0" sz="1200" u="none" cap="none" strike="noStrike">
              <a:solidFill>
                <a:srgbClr val="000000"/>
              </a:solidFill>
              <a:latin typeface="Times New Roman"/>
              <a:ea typeface="Times New Roman"/>
              <a:cs typeface="Times New Roman"/>
              <a:sym typeface="Times New Roman"/>
            </a:endParaRPr>
          </a:p>
        </p:txBody>
      </p:sp>
      <p:sp>
        <p:nvSpPr>
          <p:cNvPr id="210" name="Google Shape;210;p3"/>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211" name="Google Shape;211;p3"/>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212" name="Google Shape;212;p3"/>
          <p:cNvGrpSpPr/>
          <p:nvPr/>
        </p:nvGrpSpPr>
        <p:grpSpPr>
          <a:xfrm>
            <a:off x="5221631" y="4740114"/>
            <a:ext cx="195014" cy="195004"/>
            <a:chOff x="266768" y="1721375"/>
            <a:chExt cx="397907" cy="397887"/>
          </a:xfrm>
        </p:grpSpPr>
        <p:sp>
          <p:nvSpPr>
            <p:cNvPr id="213" name="Google Shape;213;p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3"/>
          <p:cNvGrpSpPr/>
          <p:nvPr/>
        </p:nvGrpSpPr>
        <p:grpSpPr>
          <a:xfrm>
            <a:off x="5487059" y="4739994"/>
            <a:ext cx="194994" cy="195004"/>
            <a:chOff x="864491" y="1723250"/>
            <a:chExt cx="397866" cy="397887"/>
          </a:xfrm>
        </p:grpSpPr>
        <p:sp>
          <p:nvSpPr>
            <p:cNvPr id="216" name="Google Shape;216;p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 name="Google Shape;219;p3"/>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0" name="Google Shape;220;p3"/>
          <p:cNvGrpSpPr/>
          <p:nvPr/>
        </p:nvGrpSpPr>
        <p:grpSpPr>
          <a:xfrm>
            <a:off x="6018411" y="4739608"/>
            <a:ext cx="195792" cy="195792"/>
            <a:chOff x="1190625" y="238125"/>
            <a:chExt cx="5235075" cy="5235075"/>
          </a:xfrm>
        </p:grpSpPr>
        <p:sp>
          <p:nvSpPr>
            <p:cNvPr id="221" name="Google Shape;221;p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
          <p:cNvSpPr/>
          <p:nvPr/>
        </p:nvSpPr>
        <p:spPr>
          <a:xfrm>
            <a:off x="150400" y="3624942"/>
            <a:ext cx="8823000" cy="846107"/>
          </a:xfrm>
          <a:prstGeom prst="roundRect">
            <a:avLst>
              <a:gd fmla="val 14018"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228600" marR="0" rtl="0" algn="ctr">
              <a:lnSpc>
                <a:spcPct val="100000"/>
              </a:lnSpc>
              <a:spcBef>
                <a:spcPts val="1200"/>
              </a:spcBef>
              <a:spcAft>
                <a:spcPts val="0"/>
              </a:spcAft>
              <a:buNone/>
            </a:pPr>
            <a:r>
              <a:rPr b="0" i="0" lang="en-US" sz="1300" u="none" cap="none" strike="noStrike">
                <a:solidFill>
                  <a:srgbClr val="000000"/>
                </a:solidFill>
                <a:latin typeface="Arial"/>
                <a:ea typeface="Arial"/>
                <a:cs typeface="Arial"/>
                <a:sym typeface="Arial"/>
              </a:rPr>
              <a:t>We use HTML/CSS and Javascript to develop application UI, then we use Thymeleaf as a mean of Front-end and Back-end communication, then JAVA Spring Boot will handle data and some logical events before making any update on MySQL database.</a:t>
            </a:r>
            <a:endParaRPr/>
          </a:p>
        </p:txBody>
      </p:sp>
      <p:grpSp>
        <p:nvGrpSpPr>
          <p:cNvPr id="228" name="Google Shape;228;p4"/>
          <p:cNvGrpSpPr/>
          <p:nvPr/>
        </p:nvGrpSpPr>
        <p:grpSpPr>
          <a:xfrm>
            <a:off x="338375" y="244050"/>
            <a:ext cx="260031" cy="186099"/>
            <a:chOff x="338375" y="244050"/>
            <a:chExt cx="260031" cy="186099"/>
          </a:xfrm>
        </p:grpSpPr>
        <p:sp>
          <p:nvSpPr>
            <p:cNvPr id="229" name="Google Shape;229;p4"/>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5" name="Google Shape;235;p4"/>
          <p:cNvPicPr preferRelativeResize="0"/>
          <p:nvPr/>
        </p:nvPicPr>
        <p:blipFill rotWithShape="1">
          <a:blip r:embed="rId3">
            <a:alphaModFix/>
          </a:blip>
          <a:srcRect b="0" l="0" r="0" t="0"/>
          <a:stretch/>
        </p:blipFill>
        <p:spPr>
          <a:xfrm>
            <a:off x="150400" y="812134"/>
            <a:ext cx="8823000" cy="2560607"/>
          </a:xfrm>
          <a:prstGeom prst="roundRect">
            <a:avLst>
              <a:gd fmla="val 16667" name="adj"/>
            </a:avLst>
          </a:prstGeom>
          <a:noFill/>
          <a:ln>
            <a:noFill/>
          </a:ln>
        </p:spPr>
      </p:pic>
      <p:sp>
        <p:nvSpPr>
          <p:cNvPr id="236" name="Google Shape;236;p4">
            <a:hlinkClick action="ppaction://hlinksldjump" r:id="rId4"/>
          </p:cNvPr>
          <p:cNvSpPr/>
          <p:nvPr/>
        </p:nvSpPr>
        <p:spPr>
          <a:xfrm>
            <a:off x="1017031" y="217192"/>
            <a:ext cx="1274516" cy="265052"/>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Introduction</a:t>
            </a:r>
            <a:endParaRPr/>
          </a:p>
        </p:txBody>
      </p:sp>
      <p:sp>
        <p:nvSpPr>
          <p:cNvPr id="237" name="Google Shape;237;p4">
            <a:hlinkClick action="ppaction://hlinksldjump" r:id="rId5"/>
          </p:cNvPr>
          <p:cNvSpPr/>
          <p:nvPr/>
        </p:nvSpPr>
        <p:spPr>
          <a:xfrm>
            <a:off x="4227984" y="246909"/>
            <a:ext cx="1419415" cy="265052"/>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System design</a:t>
            </a:r>
            <a:endParaRPr b="0" i="0" sz="1200" u="none" cap="none" strike="noStrike">
              <a:solidFill>
                <a:srgbClr val="000000"/>
              </a:solidFill>
              <a:latin typeface="Times New Roman"/>
              <a:ea typeface="Times New Roman"/>
              <a:cs typeface="Times New Roman"/>
              <a:sym typeface="Times New Roman"/>
            </a:endParaRPr>
          </a:p>
        </p:txBody>
      </p:sp>
      <p:sp>
        <p:nvSpPr>
          <p:cNvPr id="238" name="Google Shape;238;p4">
            <a:hlinkClick action="ppaction://hlinksldjump" r:id="rId6"/>
          </p:cNvPr>
          <p:cNvSpPr/>
          <p:nvPr/>
        </p:nvSpPr>
        <p:spPr>
          <a:xfrm>
            <a:off x="5760552" y="250131"/>
            <a:ext cx="1497896" cy="220686"/>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Implementation</a:t>
            </a:r>
            <a:endParaRPr/>
          </a:p>
        </p:txBody>
      </p:sp>
      <p:sp>
        <p:nvSpPr>
          <p:cNvPr id="239" name="Google Shape;239;p4">
            <a:hlinkClick action="ppaction://hlinksldjump" r:id="rId7"/>
          </p:cNvPr>
          <p:cNvSpPr/>
          <p:nvPr/>
        </p:nvSpPr>
        <p:spPr>
          <a:xfrm>
            <a:off x="7466855" y="260024"/>
            <a:ext cx="1040617" cy="220924"/>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2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200" u="none" cap="none" strike="noStrike">
              <a:solidFill>
                <a:srgbClr val="000000"/>
              </a:solidFill>
              <a:latin typeface="Times New Roman"/>
              <a:ea typeface="Times New Roman"/>
              <a:cs typeface="Times New Roman"/>
              <a:sym typeface="Times New Roman"/>
            </a:endParaRPr>
          </a:p>
        </p:txBody>
      </p:sp>
      <p:sp>
        <p:nvSpPr>
          <p:cNvPr id="240" name="Google Shape;240;p4">
            <a:hlinkClick action="ppaction://hlinksldjump" r:id="rId8"/>
          </p:cNvPr>
          <p:cNvSpPr/>
          <p:nvPr/>
        </p:nvSpPr>
        <p:spPr>
          <a:xfrm>
            <a:off x="2404700" y="106136"/>
            <a:ext cx="1855486" cy="436747"/>
          </a:xfrm>
          <a:prstGeom prst="roundRect">
            <a:avLst>
              <a:gd fmla="val 35642"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200" u="none" cap="none" strike="noStrike">
                <a:solidFill>
                  <a:srgbClr val="000000"/>
                </a:solidFill>
                <a:latin typeface="Times New Roman"/>
                <a:ea typeface="Times New Roman"/>
                <a:cs typeface="Times New Roman"/>
                <a:sym typeface="Times New Roman"/>
              </a:rPr>
              <a:t>System architecture</a:t>
            </a:r>
            <a:endParaRPr b="0" i="0" sz="1200" u="none" cap="none" strike="noStrike">
              <a:solidFill>
                <a:srgbClr val="000000"/>
              </a:solidFill>
              <a:latin typeface="Times New Roman"/>
              <a:ea typeface="Times New Roman"/>
              <a:cs typeface="Times New Roman"/>
              <a:sym typeface="Times New Roman"/>
            </a:endParaRPr>
          </a:p>
        </p:txBody>
      </p:sp>
      <p:sp>
        <p:nvSpPr>
          <p:cNvPr id="241" name="Google Shape;241;p4"/>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242" name="Google Shape;242;p4"/>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243" name="Google Shape;243;p4"/>
          <p:cNvGrpSpPr/>
          <p:nvPr/>
        </p:nvGrpSpPr>
        <p:grpSpPr>
          <a:xfrm>
            <a:off x="5221631" y="4740114"/>
            <a:ext cx="195014" cy="195004"/>
            <a:chOff x="266768" y="1721375"/>
            <a:chExt cx="397907" cy="397887"/>
          </a:xfrm>
        </p:grpSpPr>
        <p:sp>
          <p:nvSpPr>
            <p:cNvPr id="244" name="Google Shape;244;p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p4"/>
          <p:cNvGrpSpPr/>
          <p:nvPr/>
        </p:nvGrpSpPr>
        <p:grpSpPr>
          <a:xfrm>
            <a:off x="5487059" y="4739994"/>
            <a:ext cx="194994" cy="195004"/>
            <a:chOff x="864491" y="1723250"/>
            <a:chExt cx="397866" cy="397887"/>
          </a:xfrm>
        </p:grpSpPr>
        <p:sp>
          <p:nvSpPr>
            <p:cNvPr id="247" name="Google Shape;247;p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4"/>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4"/>
          <p:cNvGrpSpPr/>
          <p:nvPr/>
        </p:nvGrpSpPr>
        <p:grpSpPr>
          <a:xfrm>
            <a:off x="6018411" y="4739608"/>
            <a:ext cx="195792" cy="195792"/>
            <a:chOff x="1190625" y="238125"/>
            <a:chExt cx="5235075" cy="5235075"/>
          </a:xfrm>
        </p:grpSpPr>
        <p:sp>
          <p:nvSpPr>
            <p:cNvPr id="252" name="Google Shape;252;p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
          <p:cNvSpPr/>
          <p:nvPr/>
        </p:nvSpPr>
        <p:spPr>
          <a:xfrm>
            <a:off x="6277500" y="2516688"/>
            <a:ext cx="2695800" cy="1953900"/>
          </a:xfrm>
          <a:prstGeom prst="roundRect">
            <a:avLst>
              <a:gd fmla="val 783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Autoconfiguration</a:t>
            </a:r>
            <a:endParaRPr/>
          </a:p>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An opinionated approach to configuration</a:t>
            </a:r>
            <a:endParaRPr/>
          </a:p>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The ability to create standalone applications</a:t>
            </a:r>
            <a:endParaRPr/>
          </a:p>
        </p:txBody>
      </p:sp>
      <p:sp>
        <p:nvSpPr>
          <p:cNvPr id="259" name="Google Shape;259;p5"/>
          <p:cNvSpPr/>
          <p:nvPr/>
        </p:nvSpPr>
        <p:spPr>
          <a:xfrm>
            <a:off x="160500" y="678650"/>
            <a:ext cx="5996400" cy="990300"/>
          </a:xfrm>
          <a:prstGeom prst="roundRect">
            <a:avLst>
              <a:gd fmla="val 22306"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
          <p:cNvSpPr/>
          <p:nvPr/>
        </p:nvSpPr>
        <p:spPr>
          <a:xfrm>
            <a:off x="160500" y="1789379"/>
            <a:ext cx="5996400" cy="2681400"/>
          </a:xfrm>
          <a:prstGeom prst="roundRect">
            <a:avLst>
              <a:gd fmla="val 7832"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Java Spring Framework (Spring Framework) is a popular, open source, enterprise-level framework for creating standalone, production-grade applications that run on the Java Virtual Machine (JVM).</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Java Spring Boot (Spring Boot) is a tool that makes developing web application and microservices with Spring Framework faster and easier through three core capabilities</a:t>
            </a:r>
            <a:endParaRPr/>
          </a:p>
        </p:txBody>
      </p:sp>
      <p:sp>
        <p:nvSpPr>
          <p:cNvPr id="261" name="Google Shape;261;p5"/>
          <p:cNvSpPr txBox="1"/>
          <p:nvPr>
            <p:ph type="title"/>
          </p:nvPr>
        </p:nvSpPr>
        <p:spPr>
          <a:xfrm>
            <a:off x="847004" y="826046"/>
            <a:ext cx="4852200" cy="67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US">
                <a:solidFill>
                  <a:schemeClr val="lt1"/>
                </a:solidFill>
                <a:latin typeface="Arial"/>
                <a:ea typeface="Arial"/>
                <a:cs typeface="Arial"/>
                <a:sym typeface="Arial"/>
              </a:rPr>
              <a:t>JAVA Spring Boot</a:t>
            </a:r>
            <a:endParaRPr>
              <a:solidFill>
                <a:schemeClr val="dk2"/>
              </a:solidFill>
              <a:latin typeface="Arial"/>
              <a:ea typeface="Arial"/>
              <a:cs typeface="Arial"/>
              <a:sym typeface="Arial"/>
            </a:endParaRPr>
          </a:p>
        </p:txBody>
      </p:sp>
      <p:grpSp>
        <p:nvGrpSpPr>
          <p:cNvPr id="262" name="Google Shape;262;p5"/>
          <p:cNvGrpSpPr/>
          <p:nvPr/>
        </p:nvGrpSpPr>
        <p:grpSpPr>
          <a:xfrm>
            <a:off x="338375" y="244050"/>
            <a:ext cx="260031" cy="186099"/>
            <a:chOff x="338375" y="244050"/>
            <a:chExt cx="260031" cy="186099"/>
          </a:xfrm>
        </p:grpSpPr>
        <p:sp>
          <p:nvSpPr>
            <p:cNvPr id="263" name="Google Shape;263;p5"/>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p5"/>
          <p:cNvSpPr/>
          <p:nvPr/>
        </p:nvSpPr>
        <p:spPr>
          <a:xfrm>
            <a:off x="6277451" y="2604638"/>
            <a:ext cx="2605292" cy="1865950"/>
          </a:xfrm>
          <a:prstGeom prst="rect">
            <a:avLst/>
          </a:prstGeom>
          <a:noFill/>
          <a:ln>
            <a:noFill/>
          </a:ln>
        </p:spPr>
        <p:txBody>
          <a:bodyPr anchorCtr="0" anchor="t" bIns="91425" lIns="91425" spcFirstLastPara="1" rIns="91425" wrap="square" tIns="91425">
            <a:noAutofit/>
          </a:bodyPr>
          <a:lstStyle/>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dk1"/>
              </a:solidFill>
              <a:latin typeface="Arial"/>
              <a:ea typeface="Arial"/>
              <a:cs typeface="Arial"/>
              <a:sym typeface="Arial"/>
            </a:endParaRPr>
          </a:p>
        </p:txBody>
      </p:sp>
      <p:pic>
        <p:nvPicPr>
          <p:cNvPr id="270" name="Google Shape;270;p5"/>
          <p:cNvPicPr preferRelativeResize="0"/>
          <p:nvPr/>
        </p:nvPicPr>
        <p:blipFill rotWithShape="1">
          <a:blip r:embed="rId3">
            <a:alphaModFix/>
          </a:blip>
          <a:srcRect b="0" l="0" r="0" t="0"/>
          <a:stretch/>
        </p:blipFill>
        <p:spPr>
          <a:xfrm>
            <a:off x="6277451" y="695734"/>
            <a:ext cx="2695800" cy="1656241"/>
          </a:xfrm>
          <a:prstGeom prst="roundRect">
            <a:avLst>
              <a:gd fmla="val 16667" name="adj"/>
            </a:avLst>
          </a:prstGeom>
          <a:noFill/>
          <a:ln>
            <a:noFill/>
          </a:ln>
        </p:spPr>
      </p:pic>
      <p:sp>
        <p:nvSpPr>
          <p:cNvPr id="271" name="Google Shape;271;p5">
            <a:hlinkClick action="ppaction://hlinksldjump" r:id="rId4"/>
          </p:cNvPr>
          <p:cNvSpPr/>
          <p:nvPr/>
        </p:nvSpPr>
        <p:spPr>
          <a:xfrm>
            <a:off x="967490" y="258622"/>
            <a:ext cx="1274516" cy="265052"/>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Introduction</a:t>
            </a:r>
            <a:endParaRPr/>
          </a:p>
        </p:txBody>
      </p:sp>
      <p:sp>
        <p:nvSpPr>
          <p:cNvPr id="272" name="Google Shape;272;p5">
            <a:hlinkClick action="ppaction://hlinksldjump" r:id="rId5"/>
          </p:cNvPr>
          <p:cNvSpPr/>
          <p:nvPr/>
        </p:nvSpPr>
        <p:spPr>
          <a:xfrm>
            <a:off x="4325432" y="249501"/>
            <a:ext cx="1419415" cy="265052"/>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design</a:t>
            </a:r>
            <a:endParaRPr b="0" i="0" sz="1300" u="none" cap="none" strike="noStrike">
              <a:solidFill>
                <a:srgbClr val="000000"/>
              </a:solidFill>
              <a:latin typeface="Times New Roman"/>
              <a:ea typeface="Times New Roman"/>
              <a:cs typeface="Times New Roman"/>
              <a:sym typeface="Times New Roman"/>
            </a:endParaRPr>
          </a:p>
        </p:txBody>
      </p:sp>
      <p:sp>
        <p:nvSpPr>
          <p:cNvPr id="273" name="Google Shape;273;p5">
            <a:hlinkClick action="ppaction://hlinksldjump" r:id="rId6"/>
          </p:cNvPr>
          <p:cNvSpPr/>
          <p:nvPr/>
        </p:nvSpPr>
        <p:spPr>
          <a:xfrm>
            <a:off x="5810093" y="282236"/>
            <a:ext cx="1497896" cy="220686"/>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Implementation</a:t>
            </a:r>
            <a:endParaRPr/>
          </a:p>
        </p:txBody>
      </p:sp>
      <p:sp>
        <p:nvSpPr>
          <p:cNvPr id="274" name="Google Shape;274;p5">
            <a:hlinkClick action="ppaction://hlinksldjump" r:id="rId7"/>
          </p:cNvPr>
          <p:cNvSpPr/>
          <p:nvPr/>
        </p:nvSpPr>
        <p:spPr>
          <a:xfrm>
            <a:off x="7470683" y="301515"/>
            <a:ext cx="1040617" cy="220924"/>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3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300" u="none" cap="none" strike="noStrike">
              <a:solidFill>
                <a:srgbClr val="000000"/>
              </a:solidFill>
              <a:latin typeface="Times New Roman"/>
              <a:ea typeface="Times New Roman"/>
              <a:cs typeface="Times New Roman"/>
              <a:sym typeface="Times New Roman"/>
            </a:endParaRPr>
          </a:p>
        </p:txBody>
      </p:sp>
      <p:sp>
        <p:nvSpPr>
          <p:cNvPr id="275" name="Google Shape;275;p5">
            <a:hlinkClick action="ppaction://hlinksldjump" r:id="rId8"/>
          </p:cNvPr>
          <p:cNvSpPr/>
          <p:nvPr/>
        </p:nvSpPr>
        <p:spPr>
          <a:xfrm>
            <a:off x="2404700" y="130629"/>
            <a:ext cx="1855486" cy="425896"/>
          </a:xfrm>
          <a:prstGeom prst="roundRect">
            <a:avLst>
              <a:gd fmla="val 35642"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architecture</a:t>
            </a:r>
            <a:endParaRPr b="0" i="0" sz="1300" u="none" cap="none" strike="noStrike">
              <a:solidFill>
                <a:srgbClr val="000000"/>
              </a:solidFill>
              <a:latin typeface="Times New Roman"/>
              <a:ea typeface="Times New Roman"/>
              <a:cs typeface="Times New Roman"/>
              <a:sym typeface="Times New Roman"/>
            </a:endParaRPr>
          </a:p>
        </p:txBody>
      </p:sp>
      <p:sp>
        <p:nvSpPr>
          <p:cNvPr id="276" name="Google Shape;276;p5"/>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277" name="Google Shape;277;p5"/>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278" name="Google Shape;278;p5"/>
          <p:cNvGrpSpPr/>
          <p:nvPr/>
        </p:nvGrpSpPr>
        <p:grpSpPr>
          <a:xfrm>
            <a:off x="5221631" y="4740114"/>
            <a:ext cx="195014" cy="195004"/>
            <a:chOff x="266768" y="1721375"/>
            <a:chExt cx="397907" cy="397887"/>
          </a:xfrm>
        </p:grpSpPr>
        <p:sp>
          <p:nvSpPr>
            <p:cNvPr id="279" name="Google Shape;279;p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 name="Google Shape;281;p5"/>
          <p:cNvGrpSpPr/>
          <p:nvPr/>
        </p:nvGrpSpPr>
        <p:grpSpPr>
          <a:xfrm>
            <a:off x="5487059" y="4739994"/>
            <a:ext cx="194994" cy="195004"/>
            <a:chOff x="864491" y="1723250"/>
            <a:chExt cx="397866" cy="397887"/>
          </a:xfrm>
        </p:grpSpPr>
        <p:sp>
          <p:nvSpPr>
            <p:cNvPr id="282" name="Google Shape;282;p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 name="Google Shape;285;p5"/>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6" name="Google Shape;286;p5"/>
          <p:cNvGrpSpPr/>
          <p:nvPr/>
        </p:nvGrpSpPr>
        <p:grpSpPr>
          <a:xfrm>
            <a:off x="6018411" y="4739608"/>
            <a:ext cx="195792" cy="195792"/>
            <a:chOff x="1190625" y="238125"/>
            <a:chExt cx="5235075" cy="5235075"/>
          </a:xfrm>
        </p:grpSpPr>
        <p:sp>
          <p:nvSpPr>
            <p:cNvPr id="287" name="Google Shape;287;p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
          <p:cNvSpPr/>
          <p:nvPr/>
        </p:nvSpPr>
        <p:spPr>
          <a:xfrm>
            <a:off x="4048225" y="1496750"/>
            <a:ext cx="4925100" cy="1418400"/>
          </a:xfrm>
          <a:prstGeom prst="roundRect">
            <a:avLst>
              <a:gd fmla="val 18306"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228600" marR="0" rtl="0" algn="just">
              <a:lnSpc>
                <a:spcPct val="107000"/>
              </a:lnSpc>
              <a:spcBef>
                <a:spcPts val="1200"/>
              </a:spcBef>
              <a:spcAft>
                <a:spcPts val="0"/>
              </a:spcAft>
              <a:buNone/>
            </a:pPr>
            <a:r>
              <a:rPr b="0" i="0" lang="en-US" sz="1400" u="none" cap="none" strike="noStrike">
                <a:solidFill>
                  <a:srgbClr val="212121"/>
                </a:solidFill>
                <a:latin typeface="Arial"/>
                <a:ea typeface="Arial"/>
                <a:cs typeface="Arial"/>
                <a:sym typeface="Arial"/>
              </a:rPr>
              <a:t>Thymeleaf is a server-side Java-based template engine for both web and standalone environments, capable of processing HTML, XML, JavaScript, CSS and even plain text. It is more powerful than JPS and responsible for dynamic content rendering on UI.</a:t>
            </a:r>
            <a:endParaRPr b="0" i="0" sz="1400" u="none" cap="none" strike="noStrike">
              <a:solidFill>
                <a:srgbClr val="212121"/>
              </a:solidFill>
              <a:latin typeface="Arial"/>
              <a:ea typeface="Arial"/>
              <a:cs typeface="Arial"/>
              <a:sym typeface="Arial"/>
            </a:endParaRPr>
          </a:p>
        </p:txBody>
      </p:sp>
      <p:sp>
        <p:nvSpPr>
          <p:cNvPr id="294" name="Google Shape;294;p6"/>
          <p:cNvSpPr/>
          <p:nvPr/>
        </p:nvSpPr>
        <p:spPr>
          <a:xfrm>
            <a:off x="164950" y="3052300"/>
            <a:ext cx="5783100" cy="1418400"/>
          </a:xfrm>
          <a:prstGeom prst="roundRect">
            <a:avLst>
              <a:gd fmla="val 18306"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228600" marR="0" rtl="0" algn="just">
              <a:lnSpc>
                <a:spcPct val="107000"/>
              </a:lnSpc>
              <a:spcBef>
                <a:spcPts val="0"/>
              </a:spcBef>
              <a:spcAft>
                <a:spcPts val="0"/>
              </a:spcAft>
              <a:buNone/>
            </a:pPr>
            <a:r>
              <a:rPr b="0" i="0" lang="en-US" sz="1400" u="none" cap="none" strike="noStrike">
                <a:solidFill>
                  <a:srgbClr val="212121"/>
                </a:solidFill>
                <a:latin typeface="Arial"/>
                <a:ea typeface="Arial"/>
                <a:cs typeface="Arial"/>
                <a:sym typeface="Arial"/>
              </a:rPr>
              <a:t>MySQL is a fast, easy-to-use RDBMS being used for many small and big businesses. MySQL is developed, marketed and supported by MySQL AB, which is a Swedish company.</a:t>
            </a:r>
            <a:endParaRPr/>
          </a:p>
        </p:txBody>
      </p:sp>
      <p:sp>
        <p:nvSpPr>
          <p:cNvPr id="295" name="Google Shape;295;p6"/>
          <p:cNvSpPr/>
          <p:nvPr/>
        </p:nvSpPr>
        <p:spPr>
          <a:xfrm>
            <a:off x="150425" y="678650"/>
            <a:ext cx="8823000" cy="688200"/>
          </a:xfrm>
          <a:prstGeom prst="roundRect">
            <a:avLst>
              <a:gd fmla="val 18306"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chemeClr val="lt1"/>
                </a:solidFill>
                <a:latin typeface="Arial"/>
                <a:ea typeface="Arial"/>
                <a:cs typeface="Arial"/>
                <a:sym typeface="Arial"/>
              </a:rPr>
              <a:t>Thymeleaf &amp; MySQL</a:t>
            </a:r>
            <a:endParaRPr b="0" i="0" sz="3500" u="none" cap="none" strike="noStrike">
              <a:solidFill>
                <a:schemeClr val="lt1"/>
              </a:solidFill>
              <a:latin typeface="Arial"/>
              <a:ea typeface="Arial"/>
              <a:cs typeface="Arial"/>
              <a:sym typeface="Arial"/>
            </a:endParaRPr>
          </a:p>
        </p:txBody>
      </p:sp>
      <p:grpSp>
        <p:nvGrpSpPr>
          <p:cNvPr id="296" name="Google Shape;296;p6"/>
          <p:cNvGrpSpPr/>
          <p:nvPr/>
        </p:nvGrpSpPr>
        <p:grpSpPr>
          <a:xfrm>
            <a:off x="338375" y="244050"/>
            <a:ext cx="260031" cy="186099"/>
            <a:chOff x="338375" y="244050"/>
            <a:chExt cx="260031" cy="186099"/>
          </a:xfrm>
        </p:grpSpPr>
        <p:sp>
          <p:nvSpPr>
            <p:cNvPr id="297" name="Google Shape;297;p6"/>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3" name="Google Shape;303;p6"/>
          <p:cNvPicPr preferRelativeResize="0"/>
          <p:nvPr/>
        </p:nvPicPr>
        <p:blipFill rotWithShape="1">
          <a:blip r:embed="rId3">
            <a:alphaModFix/>
          </a:blip>
          <a:srcRect b="0" l="0" r="0" t="0"/>
          <a:stretch/>
        </p:blipFill>
        <p:spPr>
          <a:xfrm>
            <a:off x="6170875" y="3052300"/>
            <a:ext cx="2720032" cy="1402712"/>
          </a:xfrm>
          <a:prstGeom prst="roundRect">
            <a:avLst>
              <a:gd fmla="val 16667" name="adj"/>
            </a:avLst>
          </a:prstGeom>
          <a:noFill/>
          <a:ln>
            <a:noFill/>
          </a:ln>
        </p:spPr>
      </p:pic>
      <p:pic>
        <p:nvPicPr>
          <p:cNvPr id="304" name="Google Shape;304;p6"/>
          <p:cNvPicPr preferRelativeResize="0"/>
          <p:nvPr/>
        </p:nvPicPr>
        <p:blipFill rotWithShape="1">
          <a:blip r:embed="rId4">
            <a:alphaModFix/>
          </a:blip>
          <a:srcRect b="0" l="0" r="0" t="0"/>
          <a:stretch/>
        </p:blipFill>
        <p:spPr>
          <a:xfrm>
            <a:off x="150425" y="1496750"/>
            <a:ext cx="3771062" cy="1418400"/>
          </a:xfrm>
          <a:prstGeom prst="roundRect">
            <a:avLst>
              <a:gd fmla="val 16667" name="adj"/>
            </a:avLst>
          </a:prstGeom>
          <a:noFill/>
          <a:ln>
            <a:noFill/>
          </a:ln>
        </p:spPr>
      </p:pic>
      <p:sp>
        <p:nvSpPr>
          <p:cNvPr id="305" name="Google Shape;305;p6">
            <a:hlinkClick action="ppaction://hlinksldjump" r:id="rId5"/>
          </p:cNvPr>
          <p:cNvSpPr/>
          <p:nvPr/>
        </p:nvSpPr>
        <p:spPr>
          <a:xfrm>
            <a:off x="967490" y="258622"/>
            <a:ext cx="1274516" cy="265052"/>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Introduction</a:t>
            </a:r>
            <a:endParaRPr/>
          </a:p>
        </p:txBody>
      </p:sp>
      <p:sp>
        <p:nvSpPr>
          <p:cNvPr id="306" name="Google Shape;306;p6">
            <a:hlinkClick action="ppaction://hlinksldjump" r:id="rId6"/>
          </p:cNvPr>
          <p:cNvSpPr/>
          <p:nvPr/>
        </p:nvSpPr>
        <p:spPr>
          <a:xfrm>
            <a:off x="4325432" y="273993"/>
            <a:ext cx="1419415" cy="265052"/>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design</a:t>
            </a:r>
            <a:endParaRPr b="0" i="0" sz="1300" u="none" cap="none" strike="noStrike">
              <a:solidFill>
                <a:srgbClr val="000000"/>
              </a:solidFill>
              <a:latin typeface="Times New Roman"/>
              <a:ea typeface="Times New Roman"/>
              <a:cs typeface="Times New Roman"/>
              <a:sym typeface="Times New Roman"/>
            </a:endParaRPr>
          </a:p>
        </p:txBody>
      </p:sp>
      <p:sp>
        <p:nvSpPr>
          <p:cNvPr id="307" name="Google Shape;307;p6">
            <a:hlinkClick action="ppaction://hlinksldjump" r:id="rId7"/>
          </p:cNvPr>
          <p:cNvSpPr/>
          <p:nvPr/>
        </p:nvSpPr>
        <p:spPr>
          <a:xfrm>
            <a:off x="5810093" y="282236"/>
            <a:ext cx="1497896" cy="220686"/>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Implementation</a:t>
            </a:r>
            <a:endParaRPr/>
          </a:p>
        </p:txBody>
      </p:sp>
      <p:sp>
        <p:nvSpPr>
          <p:cNvPr id="308" name="Google Shape;308;p6">
            <a:hlinkClick action="ppaction://hlinksldjump" r:id="rId8"/>
          </p:cNvPr>
          <p:cNvSpPr/>
          <p:nvPr/>
        </p:nvSpPr>
        <p:spPr>
          <a:xfrm>
            <a:off x="7470683" y="301515"/>
            <a:ext cx="1040617" cy="220924"/>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3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300" u="none" cap="none" strike="noStrike">
              <a:solidFill>
                <a:srgbClr val="000000"/>
              </a:solidFill>
              <a:latin typeface="Times New Roman"/>
              <a:ea typeface="Times New Roman"/>
              <a:cs typeface="Times New Roman"/>
              <a:sym typeface="Times New Roman"/>
            </a:endParaRPr>
          </a:p>
        </p:txBody>
      </p:sp>
      <p:sp>
        <p:nvSpPr>
          <p:cNvPr id="309" name="Google Shape;309;p6">
            <a:hlinkClick action="ppaction://hlinksldjump" r:id="rId9"/>
          </p:cNvPr>
          <p:cNvSpPr/>
          <p:nvPr/>
        </p:nvSpPr>
        <p:spPr>
          <a:xfrm>
            <a:off x="2404700" y="150600"/>
            <a:ext cx="1855486" cy="398150"/>
          </a:xfrm>
          <a:prstGeom prst="roundRect">
            <a:avLst>
              <a:gd fmla="val 35642"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architecture</a:t>
            </a:r>
            <a:endParaRPr b="0" i="0" sz="1300" u="none" cap="none" strike="noStrike">
              <a:solidFill>
                <a:srgbClr val="000000"/>
              </a:solidFill>
              <a:latin typeface="Times New Roman"/>
              <a:ea typeface="Times New Roman"/>
              <a:cs typeface="Times New Roman"/>
              <a:sym typeface="Times New Roman"/>
            </a:endParaRPr>
          </a:p>
        </p:txBody>
      </p:sp>
      <p:sp>
        <p:nvSpPr>
          <p:cNvPr id="310" name="Google Shape;310;p6"/>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311" name="Google Shape;311;p6"/>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312" name="Google Shape;312;p6"/>
          <p:cNvGrpSpPr/>
          <p:nvPr/>
        </p:nvGrpSpPr>
        <p:grpSpPr>
          <a:xfrm>
            <a:off x="5221631" y="4740114"/>
            <a:ext cx="195014" cy="195004"/>
            <a:chOff x="266768" y="1721375"/>
            <a:chExt cx="397907" cy="397887"/>
          </a:xfrm>
        </p:grpSpPr>
        <p:sp>
          <p:nvSpPr>
            <p:cNvPr id="313" name="Google Shape;313;p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 name="Google Shape;315;p6"/>
          <p:cNvGrpSpPr/>
          <p:nvPr/>
        </p:nvGrpSpPr>
        <p:grpSpPr>
          <a:xfrm>
            <a:off x="5487059" y="4739994"/>
            <a:ext cx="194994" cy="195004"/>
            <a:chOff x="864491" y="1723250"/>
            <a:chExt cx="397866" cy="397887"/>
          </a:xfrm>
        </p:grpSpPr>
        <p:sp>
          <p:nvSpPr>
            <p:cNvPr id="316" name="Google Shape;316;p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6"/>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p6"/>
          <p:cNvGrpSpPr/>
          <p:nvPr/>
        </p:nvGrpSpPr>
        <p:grpSpPr>
          <a:xfrm>
            <a:off x="6018411" y="4739608"/>
            <a:ext cx="195792" cy="195792"/>
            <a:chOff x="1190625" y="238125"/>
            <a:chExt cx="5235075" cy="5235075"/>
          </a:xfrm>
        </p:grpSpPr>
        <p:sp>
          <p:nvSpPr>
            <p:cNvPr id="321" name="Google Shape;321;p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7"/>
          <p:cNvPicPr preferRelativeResize="0"/>
          <p:nvPr/>
        </p:nvPicPr>
        <p:blipFill rotWithShape="1">
          <a:blip r:embed="rId3">
            <a:alphaModFix/>
          </a:blip>
          <a:srcRect b="0" l="0" r="0" t="0"/>
          <a:stretch/>
        </p:blipFill>
        <p:spPr>
          <a:xfrm>
            <a:off x="579665" y="628650"/>
            <a:ext cx="4517975" cy="4514851"/>
          </a:xfrm>
          <a:prstGeom prst="rect">
            <a:avLst/>
          </a:prstGeom>
          <a:noFill/>
          <a:ln>
            <a:noFill/>
          </a:ln>
        </p:spPr>
      </p:pic>
      <p:sp>
        <p:nvSpPr>
          <p:cNvPr id="328" name="Google Shape;328;p7"/>
          <p:cNvSpPr/>
          <p:nvPr/>
        </p:nvSpPr>
        <p:spPr>
          <a:xfrm>
            <a:off x="6049735" y="2108230"/>
            <a:ext cx="2849336" cy="781927"/>
          </a:xfrm>
          <a:prstGeom prst="roundRect">
            <a:avLst>
              <a:gd fmla="val 0"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1" marL="457200" marR="0" rtl="0" algn="l">
              <a:lnSpc>
                <a:spcPct val="107000"/>
              </a:lnSpc>
              <a:spcBef>
                <a:spcPts val="0"/>
              </a:spcBef>
              <a:spcAft>
                <a:spcPts val="800"/>
              </a:spcAft>
              <a:buNone/>
            </a:pPr>
            <a:r>
              <a:rPr b="1" i="0" lang="en-US" sz="1800" u="none" cap="none" strike="noStrike">
                <a:solidFill>
                  <a:schemeClr val="lt1"/>
                </a:solidFill>
                <a:latin typeface="Arial"/>
                <a:ea typeface="Arial"/>
                <a:cs typeface="Arial"/>
                <a:sym typeface="Arial"/>
              </a:rPr>
              <a:t>3.1. Database ERD</a:t>
            </a:r>
            <a:endParaRPr b="0" i="0" sz="1800" u="none" cap="none" strike="noStrike">
              <a:solidFill>
                <a:schemeClr val="lt1"/>
              </a:solidFill>
              <a:latin typeface="Arial"/>
              <a:ea typeface="Arial"/>
              <a:cs typeface="Arial"/>
              <a:sym typeface="Arial"/>
            </a:endParaRPr>
          </a:p>
        </p:txBody>
      </p:sp>
      <p:pic>
        <p:nvPicPr>
          <p:cNvPr id="329" name="Google Shape;329;p7"/>
          <p:cNvPicPr preferRelativeResize="0"/>
          <p:nvPr/>
        </p:nvPicPr>
        <p:blipFill rotWithShape="1">
          <a:blip r:embed="rId4">
            <a:alphaModFix/>
          </a:blip>
          <a:srcRect b="0" l="0" r="0" t="0"/>
          <a:stretch/>
        </p:blipFill>
        <p:spPr>
          <a:xfrm>
            <a:off x="68600" y="-9237"/>
            <a:ext cx="9030595" cy="57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8"/>
          <p:cNvSpPr/>
          <p:nvPr/>
        </p:nvSpPr>
        <p:spPr>
          <a:xfrm>
            <a:off x="6430671" y="1853293"/>
            <a:ext cx="2445664" cy="2532882"/>
          </a:xfrm>
          <a:prstGeom prst="roundRect">
            <a:avLst>
              <a:gd fmla="val 6975"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228600" marR="0" rtl="0" algn="ctr">
              <a:lnSpc>
                <a:spcPct val="107000"/>
              </a:lnSpc>
              <a:spcBef>
                <a:spcPts val="0"/>
              </a:spcBef>
              <a:spcAft>
                <a:spcPts val="800"/>
              </a:spcAft>
              <a:buNone/>
            </a:pPr>
            <a:r>
              <a:rPr b="1" i="0" lang="en-US" sz="1800" u="none" cap="none" strike="noStrike">
                <a:solidFill>
                  <a:srgbClr val="000000"/>
                </a:solidFill>
                <a:latin typeface="Arial"/>
                <a:ea typeface="Arial"/>
                <a:cs typeface="Arial"/>
                <a:sym typeface="Arial"/>
              </a:rPr>
              <a:t>Home page</a:t>
            </a:r>
            <a:endParaRPr b="0" i="0" sz="1800" u="none" cap="none" strike="noStrike">
              <a:solidFill>
                <a:srgbClr val="000000"/>
              </a:solidFill>
              <a:latin typeface="Arial"/>
              <a:ea typeface="Arial"/>
              <a:cs typeface="Arial"/>
              <a:sym typeface="Arial"/>
            </a:endParaRPr>
          </a:p>
        </p:txBody>
      </p:sp>
      <p:grpSp>
        <p:nvGrpSpPr>
          <p:cNvPr id="335" name="Google Shape;335;p8"/>
          <p:cNvGrpSpPr/>
          <p:nvPr/>
        </p:nvGrpSpPr>
        <p:grpSpPr>
          <a:xfrm>
            <a:off x="338375" y="244050"/>
            <a:ext cx="260031" cy="186099"/>
            <a:chOff x="338375" y="244050"/>
            <a:chExt cx="260031" cy="186099"/>
          </a:xfrm>
        </p:grpSpPr>
        <p:sp>
          <p:nvSpPr>
            <p:cNvPr id="336" name="Google Shape;336;p8"/>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8"/>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8"/>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8"/>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8"/>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2" name="Google Shape;342;p8"/>
          <p:cNvPicPr preferRelativeResize="0"/>
          <p:nvPr/>
        </p:nvPicPr>
        <p:blipFill rotWithShape="1">
          <a:blip r:embed="rId3">
            <a:alphaModFix/>
          </a:blip>
          <a:srcRect b="0" l="0" r="0" t="0"/>
          <a:stretch/>
        </p:blipFill>
        <p:spPr>
          <a:xfrm>
            <a:off x="356525" y="824656"/>
            <a:ext cx="5817335" cy="3561518"/>
          </a:xfrm>
          <a:prstGeom prst="rect">
            <a:avLst/>
          </a:prstGeom>
          <a:noFill/>
          <a:ln>
            <a:noFill/>
          </a:ln>
          <a:effectLst>
            <a:outerShdw blurRad="292100" rotWithShape="0" algn="tl" dir="2700000" dist="139700">
              <a:srgbClr val="333333">
                <a:alpha val="64705"/>
              </a:srgbClr>
            </a:outerShdw>
          </a:effectLst>
        </p:spPr>
      </p:pic>
      <p:sp>
        <p:nvSpPr>
          <p:cNvPr id="343" name="Google Shape;343;p8"/>
          <p:cNvSpPr/>
          <p:nvPr/>
        </p:nvSpPr>
        <p:spPr>
          <a:xfrm>
            <a:off x="6430671" y="834601"/>
            <a:ext cx="2445664" cy="775607"/>
          </a:xfrm>
          <a:prstGeom prst="roundRect">
            <a:avLst>
              <a:gd fmla="val 7121"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3.2. Interfaces</a:t>
            </a:r>
            <a:endParaRPr b="0" i="0" sz="1400" u="none" cap="none" strike="noStrike">
              <a:solidFill>
                <a:schemeClr val="lt1"/>
              </a:solidFill>
              <a:latin typeface="Arial"/>
              <a:ea typeface="Arial"/>
              <a:cs typeface="Arial"/>
              <a:sym typeface="Arial"/>
            </a:endParaRPr>
          </a:p>
        </p:txBody>
      </p:sp>
      <p:sp>
        <p:nvSpPr>
          <p:cNvPr id="344" name="Google Shape;344;p8">
            <a:hlinkClick action="ppaction://hlinksldjump" r:id="rId4"/>
          </p:cNvPr>
          <p:cNvSpPr/>
          <p:nvPr/>
        </p:nvSpPr>
        <p:spPr>
          <a:xfrm>
            <a:off x="967490" y="258622"/>
            <a:ext cx="1274516" cy="265052"/>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Introduction</a:t>
            </a:r>
            <a:endParaRPr/>
          </a:p>
        </p:txBody>
      </p:sp>
      <p:sp>
        <p:nvSpPr>
          <p:cNvPr id="345" name="Google Shape;345;p8">
            <a:hlinkClick action="ppaction://hlinksldjump" r:id="rId5"/>
          </p:cNvPr>
          <p:cNvSpPr/>
          <p:nvPr/>
        </p:nvSpPr>
        <p:spPr>
          <a:xfrm>
            <a:off x="4325432" y="158763"/>
            <a:ext cx="1419415" cy="380282"/>
          </a:xfrm>
          <a:prstGeom prst="roundRect">
            <a:avLst>
              <a:gd fmla="val 3628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design</a:t>
            </a:r>
            <a:endParaRPr b="0" i="0" sz="1300" u="none" cap="none" strike="noStrike">
              <a:solidFill>
                <a:srgbClr val="000000"/>
              </a:solidFill>
              <a:latin typeface="Times New Roman"/>
              <a:ea typeface="Times New Roman"/>
              <a:cs typeface="Times New Roman"/>
              <a:sym typeface="Times New Roman"/>
            </a:endParaRPr>
          </a:p>
        </p:txBody>
      </p:sp>
      <p:sp>
        <p:nvSpPr>
          <p:cNvPr id="346" name="Google Shape;346;p8">
            <a:hlinkClick action="ppaction://hlinksldjump" r:id="rId6"/>
          </p:cNvPr>
          <p:cNvSpPr/>
          <p:nvPr/>
        </p:nvSpPr>
        <p:spPr>
          <a:xfrm>
            <a:off x="5810093" y="282236"/>
            <a:ext cx="1497896" cy="220686"/>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Implementation</a:t>
            </a:r>
            <a:endParaRPr/>
          </a:p>
        </p:txBody>
      </p:sp>
      <p:sp>
        <p:nvSpPr>
          <p:cNvPr id="347" name="Google Shape;347;p8">
            <a:hlinkClick action="ppaction://hlinksldjump" r:id="rId7"/>
          </p:cNvPr>
          <p:cNvSpPr/>
          <p:nvPr/>
        </p:nvSpPr>
        <p:spPr>
          <a:xfrm>
            <a:off x="7470683" y="301515"/>
            <a:ext cx="1040617" cy="220924"/>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3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300" u="none" cap="none" strike="noStrike">
              <a:solidFill>
                <a:srgbClr val="000000"/>
              </a:solidFill>
              <a:latin typeface="Times New Roman"/>
              <a:ea typeface="Times New Roman"/>
              <a:cs typeface="Times New Roman"/>
              <a:sym typeface="Times New Roman"/>
            </a:endParaRPr>
          </a:p>
        </p:txBody>
      </p:sp>
      <p:sp>
        <p:nvSpPr>
          <p:cNvPr id="348" name="Google Shape;348;p8">
            <a:hlinkClick action="ppaction://hlinksldjump" r:id="rId8"/>
          </p:cNvPr>
          <p:cNvSpPr/>
          <p:nvPr/>
        </p:nvSpPr>
        <p:spPr>
          <a:xfrm>
            <a:off x="2404700" y="254979"/>
            <a:ext cx="1855486" cy="225324"/>
          </a:xfrm>
          <a:prstGeom prst="roundRect">
            <a:avLst>
              <a:gd fmla="val 35642"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architechture</a:t>
            </a:r>
            <a:endParaRPr b="0" i="0" sz="1300" u="none" cap="none" strike="noStrike">
              <a:solidFill>
                <a:srgbClr val="000000"/>
              </a:solidFill>
              <a:latin typeface="Times New Roman"/>
              <a:ea typeface="Times New Roman"/>
              <a:cs typeface="Times New Roman"/>
              <a:sym typeface="Times New Roman"/>
            </a:endParaRPr>
          </a:p>
        </p:txBody>
      </p:sp>
      <p:sp>
        <p:nvSpPr>
          <p:cNvPr id="349" name="Google Shape;349;p8"/>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350" name="Google Shape;350;p8"/>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351" name="Google Shape;351;p8"/>
          <p:cNvGrpSpPr/>
          <p:nvPr/>
        </p:nvGrpSpPr>
        <p:grpSpPr>
          <a:xfrm>
            <a:off x="5221631" y="4740114"/>
            <a:ext cx="195014" cy="195004"/>
            <a:chOff x="266768" y="1721375"/>
            <a:chExt cx="397907" cy="397887"/>
          </a:xfrm>
        </p:grpSpPr>
        <p:sp>
          <p:nvSpPr>
            <p:cNvPr id="352" name="Google Shape;352;p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 name="Google Shape;354;p8"/>
          <p:cNvGrpSpPr/>
          <p:nvPr/>
        </p:nvGrpSpPr>
        <p:grpSpPr>
          <a:xfrm>
            <a:off x="5487059" y="4739994"/>
            <a:ext cx="194994" cy="195004"/>
            <a:chOff x="864491" y="1723250"/>
            <a:chExt cx="397866" cy="397887"/>
          </a:xfrm>
        </p:grpSpPr>
        <p:sp>
          <p:nvSpPr>
            <p:cNvPr id="355" name="Google Shape;355;p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8" name="Google Shape;358;p8"/>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8"/>
          <p:cNvGrpSpPr/>
          <p:nvPr/>
        </p:nvGrpSpPr>
        <p:grpSpPr>
          <a:xfrm>
            <a:off x="6018411" y="4739608"/>
            <a:ext cx="195792" cy="195792"/>
            <a:chOff x="1190625" y="238125"/>
            <a:chExt cx="5235075" cy="5235075"/>
          </a:xfrm>
        </p:grpSpPr>
        <p:sp>
          <p:nvSpPr>
            <p:cNvPr id="360" name="Google Shape;360;p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9"/>
          <p:cNvSpPr/>
          <p:nvPr/>
        </p:nvSpPr>
        <p:spPr>
          <a:xfrm>
            <a:off x="6447000" y="1845129"/>
            <a:ext cx="2445664" cy="2486308"/>
          </a:xfrm>
          <a:prstGeom prst="roundRect">
            <a:avLst>
              <a:gd fmla="val 6975" name="adj"/>
            </a:avLst>
          </a:prstGeom>
          <a:solidFill>
            <a:schemeClr val="dk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228600" marR="0" rtl="0" algn="ctr">
              <a:lnSpc>
                <a:spcPct val="107000"/>
              </a:lnSpc>
              <a:spcBef>
                <a:spcPts val="0"/>
              </a:spcBef>
              <a:spcAft>
                <a:spcPts val="800"/>
              </a:spcAft>
              <a:buNone/>
            </a:pPr>
            <a:r>
              <a:rPr b="1" i="0" lang="en-US" sz="1800" u="none" cap="none" strike="noStrike">
                <a:solidFill>
                  <a:srgbClr val="000000"/>
                </a:solidFill>
                <a:latin typeface="Arial"/>
                <a:ea typeface="Arial"/>
                <a:cs typeface="Arial"/>
                <a:sym typeface="Arial"/>
              </a:rPr>
              <a:t>Shop page </a:t>
            </a:r>
            <a:endParaRPr b="0" i="0" sz="1800" u="none" cap="none" strike="noStrike">
              <a:solidFill>
                <a:srgbClr val="000000"/>
              </a:solidFill>
              <a:latin typeface="Arial"/>
              <a:ea typeface="Arial"/>
              <a:cs typeface="Arial"/>
              <a:sym typeface="Arial"/>
            </a:endParaRPr>
          </a:p>
        </p:txBody>
      </p:sp>
      <p:grpSp>
        <p:nvGrpSpPr>
          <p:cNvPr id="367" name="Google Shape;367;p9"/>
          <p:cNvGrpSpPr/>
          <p:nvPr/>
        </p:nvGrpSpPr>
        <p:grpSpPr>
          <a:xfrm>
            <a:off x="338375" y="244050"/>
            <a:ext cx="260031" cy="186099"/>
            <a:chOff x="338375" y="244050"/>
            <a:chExt cx="260031" cy="186099"/>
          </a:xfrm>
        </p:grpSpPr>
        <p:sp>
          <p:nvSpPr>
            <p:cNvPr id="368" name="Google Shape;368;p9"/>
            <p:cNvSpPr/>
            <p:nvPr/>
          </p:nvSpPr>
          <p:spPr>
            <a:xfrm>
              <a:off x="396806" y="244072"/>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9"/>
            <p:cNvSpPr/>
            <p:nvPr/>
          </p:nvSpPr>
          <p:spPr>
            <a:xfrm>
              <a:off x="396806" y="318950"/>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9"/>
            <p:cNvSpPr/>
            <p:nvPr/>
          </p:nvSpPr>
          <p:spPr>
            <a:xfrm>
              <a:off x="396806" y="393827"/>
              <a:ext cx="201600" cy="3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9"/>
            <p:cNvSpPr/>
            <p:nvPr/>
          </p:nvSpPr>
          <p:spPr>
            <a:xfrm>
              <a:off x="338375" y="2440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9"/>
            <p:cNvSpPr/>
            <p:nvPr/>
          </p:nvSpPr>
          <p:spPr>
            <a:xfrm>
              <a:off x="338375" y="318950"/>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9"/>
            <p:cNvSpPr/>
            <p:nvPr/>
          </p:nvSpPr>
          <p:spPr>
            <a:xfrm>
              <a:off x="338375" y="393849"/>
              <a:ext cx="36300" cy="36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74" name="Google Shape;374;p9"/>
          <p:cNvPicPr preferRelativeResize="0"/>
          <p:nvPr/>
        </p:nvPicPr>
        <p:blipFill rotWithShape="1">
          <a:blip r:embed="rId3">
            <a:alphaModFix/>
          </a:blip>
          <a:srcRect b="0" l="0" r="0" t="0"/>
          <a:stretch/>
        </p:blipFill>
        <p:spPr>
          <a:xfrm>
            <a:off x="235756" y="812063"/>
            <a:ext cx="5944115" cy="3519373"/>
          </a:xfrm>
          <a:prstGeom prst="rect">
            <a:avLst/>
          </a:prstGeom>
          <a:noFill/>
          <a:ln>
            <a:noFill/>
          </a:ln>
          <a:effectLst>
            <a:outerShdw blurRad="292100" rotWithShape="0" algn="tl" dir="2700000" dist="139700">
              <a:srgbClr val="333333">
                <a:alpha val="64705"/>
              </a:srgbClr>
            </a:outerShdw>
          </a:effectLst>
        </p:spPr>
      </p:pic>
      <p:sp>
        <p:nvSpPr>
          <p:cNvPr id="375" name="Google Shape;375;p9"/>
          <p:cNvSpPr/>
          <p:nvPr/>
        </p:nvSpPr>
        <p:spPr>
          <a:xfrm>
            <a:off x="6430671" y="834601"/>
            <a:ext cx="2445664" cy="775607"/>
          </a:xfrm>
          <a:prstGeom prst="roundRect">
            <a:avLst>
              <a:gd fmla="val 7121" name="adj"/>
            </a:avLst>
          </a:prstGeom>
          <a:solidFill>
            <a:schemeClr val="lt2"/>
          </a:solidFill>
          <a:ln>
            <a:noFill/>
          </a:ln>
          <a:effectLst>
            <a:outerShdw blurRad="57150" rotWithShape="0" algn="bl" dir="5400000" dist="19050">
              <a:schemeClr val="dk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3.2. Interfaces</a:t>
            </a:r>
            <a:endParaRPr b="0" i="0" sz="1400" u="none" cap="none" strike="noStrike">
              <a:solidFill>
                <a:schemeClr val="lt1"/>
              </a:solidFill>
              <a:latin typeface="Arial"/>
              <a:ea typeface="Arial"/>
              <a:cs typeface="Arial"/>
              <a:sym typeface="Arial"/>
            </a:endParaRPr>
          </a:p>
        </p:txBody>
      </p:sp>
      <p:sp>
        <p:nvSpPr>
          <p:cNvPr id="376" name="Google Shape;376;p9">
            <a:hlinkClick action="ppaction://hlinksldjump" r:id="rId4"/>
          </p:cNvPr>
          <p:cNvSpPr/>
          <p:nvPr/>
        </p:nvSpPr>
        <p:spPr>
          <a:xfrm>
            <a:off x="967490" y="258622"/>
            <a:ext cx="1274516" cy="265052"/>
          </a:xfrm>
          <a:prstGeom prst="roundRect">
            <a:avLst>
              <a:gd fmla="val 50000"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Introduction</a:t>
            </a:r>
            <a:endParaRPr/>
          </a:p>
        </p:txBody>
      </p:sp>
      <p:sp>
        <p:nvSpPr>
          <p:cNvPr id="377" name="Google Shape;377;p9">
            <a:hlinkClick action="ppaction://hlinksldjump" r:id="rId5"/>
          </p:cNvPr>
          <p:cNvSpPr/>
          <p:nvPr/>
        </p:nvSpPr>
        <p:spPr>
          <a:xfrm>
            <a:off x="4325432" y="144918"/>
            <a:ext cx="1419415" cy="434746"/>
          </a:xfrm>
          <a:prstGeom prst="roundRect">
            <a:avLst>
              <a:gd fmla="val 3628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design</a:t>
            </a:r>
            <a:endParaRPr b="0" i="0" sz="1300" u="none" cap="none" strike="noStrike">
              <a:solidFill>
                <a:srgbClr val="000000"/>
              </a:solidFill>
              <a:latin typeface="Times New Roman"/>
              <a:ea typeface="Times New Roman"/>
              <a:cs typeface="Times New Roman"/>
              <a:sym typeface="Times New Roman"/>
            </a:endParaRPr>
          </a:p>
        </p:txBody>
      </p:sp>
      <p:sp>
        <p:nvSpPr>
          <p:cNvPr id="378" name="Google Shape;378;p9">
            <a:hlinkClick action="ppaction://hlinksldjump" r:id="rId6"/>
          </p:cNvPr>
          <p:cNvSpPr/>
          <p:nvPr/>
        </p:nvSpPr>
        <p:spPr>
          <a:xfrm>
            <a:off x="5810093" y="282236"/>
            <a:ext cx="1497896" cy="220686"/>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Implementation</a:t>
            </a:r>
            <a:endParaRPr/>
          </a:p>
        </p:txBody>
      </p:sp>
      <p:sp>
        <p:nvSpPr>
          <p:cNvPr id="379" name="Google Shape;379;p9">
            <a:hlinkClick action="ppaction://hlinksldjump" r:id="rId7"/>
          </p:cNvPr>
          <p:cNvSpPr/>
          <p:nvPr/>
        </p:nvSpPr>
        <p:spPr>
          <a:xfrm>
            <a:off x="7470683" y="301515"/>
            <a:ext cx="1040617" cy="220924"/>
          </a:xfrm>
          <a:prstGeom prst="roundRect">
            <a:avLst>
              <a:gd fmla="val 36287" name="adj"/>
            </a:avLst>
          </a:prstGeom>
          <a:no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0"/>
              </a:spcAft>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1300" u="none" cap="none" strike="noStrike">
                <a:solidFill>
                  <a:srgbClr val="000000"/>
                </a:solidFill>
                <a:latin typeface="Times New Roman"/>
                <a:ea typeface="Times New Roman"/>
                <a:cs typeface="Times New Roman"/>
                <a:sym typeface="Times New Roman"/>
              </a:rPr>
              <a:t>Conclusion</a:t>
            </a:r>
            <a:endParaRPr/>
          </a:p>
          <a:p>
            <a:pPr indent="0" lvl="0" marL="0" marR="0" rtl="0" algn="l">
              <a:lnSpc>
                <a:spcPct val="107000"/>
              </a:lnSpc>
              <a:spcBef>
                <a:spcPts val="800"/>
              </a:spcBef>
              <a:spcAft>
                <a:spcPts val="800"/>
              </a:spcAft>
              <a:buNone/>
            </a:pPr>
            <a:r>
              <a:t/>
            </a:r>
            <a:endParaRPr b="0" i="0" sz="1300" u="none" cap="none" strike="noStrike">
              <a:solidFill>
                <a:srgbClr val="000000"/>
              </a:solidFill>
              <a:latin typeface="Times New Roman"/>
              <a:ea typeface="Times New Roman"/>
              <a:cs typeface="Times New Roman"/>
              <a:sym typeface="Times New Roman"/>
            </a:endParaRPr>
          </a:p>
        </p:txBody>
      </p:sp>
      <p:sp>
        <p:nvSpPr>
          <p:cNvPr id="380" name="Google Shape;380;p9">
            <a:hlinkClick action="ppaction://hlinksldjump" r:id="rId8"/>
          </p:cNvPr>
          <p:cNvSpPr/>
          <p:nvPr/>
        </p:nvSpPr>
        <p:spPr>
          <a:xfrm>
            <a:off x="2404700" y="254979"/>
            <a:ext cx="1855486" cy="225324"/>
          </a:xfrm>
          <a:prstGeom prst="roundRect">
            <a:avLst>
              <a:gd fmla="val 35642" name="adj"/>
            </a:avLst>
          </a:prstGeom>
          <a:noFill/>
          <a:ln>
            <a:noFill/>
          </a:ln>
        </p:spPr>
        <p:txBody>
          <a:bodyPr anchorCtr="0" anchor="ctr" bIns="91425" lIns="91425" spcFirstLastPara="1" rIns="91425" wrap="square" tIns="91425">
            <a:noAutofit/>
          </a:bodyPr>
          <a:lstStyle/>
          <a:p>
            <a:pPr indent="0" lvl="0" marL="0" marR="0" rtl="0" algn="ctr">
              <a:lnSpc>
                <a:spcPct val="107000"/>
              </a:lnSpc>
              <a:spcBef>
                <a:spcPts val="0"/>
              </a:spcBef>
              <a:spcAft>
                <a:spcPts val="800"/>
              </a:spcAft>
              <a:buNone/>
            </a:pPr>
            <a:r>
              <a:rPr b="0" i="0" lang="en-US" sz="1300" u="none" cap="none" strike="noStrike">
                <a:solidFill>
                  <a:srgbClr val="000000"/>
                </a:solidFill>
                <a:latin typeface="Times New Roman"/>
                <a:ea typeface="Times New Roman"/>
                <a:cs typeface="Times New Roman"/>
                <a:sym typeface="Times New Roman"/>
              </a:rPr>
              <a:t>System architechture</a:t>
            </a:r>
            <a:endParaRPr b="0" i="0" sz="1300" u="none" cap="none" strike="noStrike">
              <a:solidFill>
                <a:srgbClr val="000000"/>
              </a:solidFill>
              <a:latin typeface="Times New Roman"/>
              <a:ea typeface="Times New Roman"/>
              <a:cs typeface="Times New Roman"/>
              <a:sym typeface="Times New Roman"/>
            </a:endParaRPr>
          </a:p>
        </p:txBody>
      </p:sp>
      <p:sp>
        <p:nvSpPr>
          <p:cNvPr id="381" name="Google Shape;381;p9"/>
          <p:cNvSpPr txBox="1"/>
          <p:nvPr/>
        </p:nvSpPr>
        <p:spPr>
          <a:xfrm>
            <a:off x="6910350" y="4723250"/>
            <a:ext cx="1854062" cy="19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www.fool!stshop.com</a:t>
            </a:r>
            <a:endParaRPr b="0" i="0" sz="1200" u="none" cap="none" strike="noStrike">
              <a:solidFill>
                <a:schemeClr val="dk1"/>
              </a:solidFill>
              <a:latin typeface="Open Sans"/>
              <a:ea typeface="Open Sans"/>
              <a:cs typeface="Open Sans"/>
              <a:sym typeface="Open Sans"/>
            </a:endParaRPr>
          </a:p>
        </p:txBody>
      </p:sp>
      <p:sp>
        <p:nvSpPr>
          <p:cNvPr id="382" name="Google Shape;382;p9"/>
          <p:cNvSpPr txBox="1"/>
          <p:nvPr/>
        </p:nvSpPr>
        <p:spPr>
          <a:xfrm>
            <a:off x="715100" y="4740300"/>
            <a:ext cx="1689600" cy="19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Open Sans"/>
                <a:ea typeface="Open Sans"/>
                <a:cs typeface="Open Sans"/>
                <a:sym typeface="Open Sans"/>
              </a:rPr>
              <a:t>Fool!st. Brand</a:t>
            </a:r>
            <a:endParaRPr b="0" i="0" sz="1200" u="none" cap="none" strike="noStrike">
              <a:solidFill>
                <a:schemeClr val="dk1"/>
              </a:solidFill>
              <a:latin typeface="Open Sans"/>
              <a:ea typeface="Open Sans"/>
              <a:cs typeface="Open Sans"/>
              <a:sym typeface="Open Sans"/>
            </a:endParaRPr>
          </a:p>
        </p:txBody>
      </p:sp>
      <p:grpSp>
        <p:nvGrpSpPr>
          <p:cNvPr id="383" name="Google Shape;383;p9"/>
          <p:cNvGrpSpPr/>
          <p:nvPr/>
        </p:nvGrpSpPr>
        <p:grpSpPr>
          <a:xfrm>
            <a:off x="5221631" y="4740114"/>
            <a:ext cx="195014" cy="195004"/>
            <a:chOff x="266768" y="1721375"/>
            <a:chExt cx="397907" cy="397887"/>
          </a:xfrm>
        </p:grpSpPr>
        <p:sp>
          <p:nvSpPr>
            <p:cNvPr id="384" name="Google Shape;384;p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p9"/>
          <p:cNvGrpSpPr/>
          <p:nvPr/>
        </p:nvGrpSpPr>
        <p:grpSpPr>
          <a:xfrm>
            <a:off x="5487059" y="4739994"/>
            <a:ext cx="194994" cy="195004"/>
            <a:chOff x="864491" y="1723250"/>
            <a:chExt cx="397866" cy="397887"/>
          </a:xfrm>
        </p:grpSpPr>
        <p:sp>
          <p:nvSpPr>
            <p:cNvPr id="387" name="Google Shape;387;p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0" name="Google Shape;390;p9"/>
          <p:cNvSpPr/>
          <p:nvPr/>
        </p:nvSpPr>
        <p:spPr>
          <a:xfrm>
            <a:off x="5752388" y="4757780"/>
            <a:ext cx="195570" cy="159508"/>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1" name="Google Shape;391;p9"/>
          <p:cNvGrpSpPr/>
          <p:nvPr/>
        </p:nvGrpSpPr>
        <p:grpSpPr>
          <a:xfrm>
            <a:off x="6018411" y="4739608"/>
            <a:ext cx="195792" cy="195792"/>
            <a:chOff x="1190625" y="238125"/>
            <a:chExt cx="5235075" cy="5235075"/>
          </a:xfrm>
        </p:grpSpPr>
        <p:sp>
          <p:nvSpPr>
            <p:cNvPr id="392" name="Google Shape;392;p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Local Shop Website Design by Slidesgo">
  <a:themeElements>
    <a:clrScheme name="Simple Light">
      <a:dk1>
        <a:srgbClr val="434343"/>
      </a:dk1>
      <a:lt1>
        <a:srgbClr val="FDFAF5"/>
      </a:lt1>
      <a:dk2>
        <a:srgbClr val="CFB7A1"/>
      </a:dk2>
      <a:lt2>
        <a:srgbClr val="84735E"/>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